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notesSlides/notesSlide25.xml" ContentType="application/vnd.openxmlformats-officedocument.presentationml.notesSlide+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0"/>
  </p:notesMasterIdLst>
  <p:sldIdLst>
    <p:sldId id="420" r:id="rId3"/>
    <p:sldId id="986" r:id="rId4"/>
    <p:sldId id="1303" r:id="rId5"/>
    <p:sldId id="1302" r:id="rId6"/>
    <p:sldId id="1304" r:id="rId7"/>
    <p:sldId id="1308" r:id="rId8"/>
    <p:sldId id="1310" r:id="rId9"/>
    <p:sldId id="1309" r:id="rId10"/>
    <p:sldId id="1311" r:id="rId11"/>
    <p:sldId id="1305" r:id="rId12"/>
    <p:sldId id="1313" r:id="rId13"/>
    <p:sldId id="981" r:id="rId14"/>
    <p:sldId id="1314" r:id="rId15"/>
    <p:sldId id="1315" r:id="rId16"/>
    <p:sldId id="1316" r:id="rId17"/>
    <p:sldId id="1317" r:id="rId18"/>
    <p:sldId id="1323" r:id="rId19"/>
    <p:sldId id="1318" r:id="rId20"/>
    <p:sldId id="1319" r:id="rId21"/>
    <p:sldId id="1324" r:id="rId22"/>
    <p:sldId id="1320" r:id="rId23"/>
    <p:sldId id="1321" r:id="rId24"/>
    <p:sldId id="1322" r:id="rId25"/>
    <p:sldId id="1325" r:id="rId26"/>
    <p:sldId id="1326" r:id="rId27"/>
    <p:sldId id="1250" r:id="rId28"/>
    <p:sldId id="1327" r:id="rId29"/>
    <p:sldId id="1328" r:id="rId30"/>
    <p:sldId id="1330" r:id="rId31"/>
    <p:sldId id="1329" r:id="rId32"/>
    <p:sldId id="1331" r:id="rId33"/>
    <p:sldId id="1332" r:id="rId34"/>
    <p:sldId id="1333" r:id="rId35"/>
    <p:sldId id="1334" r:id="rId36"/>
    <p:sldId id="1335" r:id="rId37"/>
    <p:sldId id="294" r:id="rId38"/>
    <p:sldId id="1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8CE6"/>
    <a:srgbClr val="FF3B30"/>
    <a:srgbClr val="D6D6D6"/>
    <a:srgbClr val="000000"/>
    <a:srgbClr val="FF950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9"/>
    <p:restoredTop sz="86131"/>
  </p:normalViewPr>
  <p:slideViewPr>
    <p:cSldViewPr snapToGrid="0" snapToObjects="1">
      <p:cViewPr varScale="1">
        <p:scale>
          <a:sx n="195" d="100"/>
          <a:sy n="195" d="100"/>
        </p:scale>
        <p:origin x="2416"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3.67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8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4.6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5.0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3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7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7.39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1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44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0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2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0.0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4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5 16383,'13'-2'0,"-2"0"0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17 16383,'24'-9'0,"-11"5"0,-1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68 24 16383,'-22'-5'0,"3"-1"0,4 0 0,9 3 0,1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44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97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2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4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3.059"/>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16383,'39'4'0,"-7"-1"0,-15 0 0,-3 1 0,-2 1 0,-5-1 0,-2 2 0,-10-1 0,-5 5 0,-4 2 0,-3 2 0,14-3 0,8 1 0,25 3 0,9 3 0,-3-1 0,-11-6 0,-25-6 0,-18 0 0,-6 1 0,-1 1 0,9-4 0,11 0 0,18 6 0,16 6 0,8 1 0,-11-4 0,-22-5 0,-25-4 0,-3-1 0,8 1 0,13-1 0,21-1 0,-10-1 0,1 0 0,-6 0 0,45 4 0,22 2 0,10 0 0,-33-1 0,-55-4 0,-36-4 0,-9-1 0,9 0 0,20 1 0,27 2 0,-9-4 0,-6 2 0,-12-1 0,9 1 0,17 2 0,14-1 0,2-2 0,-10 1 0,-7-1 0,-14 2 0,-11 0 0,-6 0 0,14 1 0,85 1 0,3 0 0,-17 0 0,-2 0 0,-4-1 0,-47 0 0,-46 2 0,9-1 0,-9 1 0,43-1 0,6 0 0,-18-3 0,2 2 0,-16-2 0,27 2 0,-10-2 0,-23 1 0,-30-1 0,-6 0 0,16 1 0,34 1 0,26 1 0,5 6 0,10-3 0,-4 4 0,2-6 0,28 7 0,31 6 0,15 2 0,-24-3 0,-40-8 0,-55-5 0,-8-1 0,3 0 0,9-1 0,11-1 0,9 1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2.6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3.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2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45 0 16383,'51'3'0,"-2"-1"0,-5-1 0,-10 0 0,-12-1 0,-4 0 0,0 0 0,0 1 0,-3 0 0,-5-1 0,0 1 0,2-1 0,3 0 0,1 0 0,-6 1 0,-51 2 0,-11-1 0,-46 1 0,18-2 0,16-1 0,29 0 0,20 0 0,13 0 0,3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4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6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9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1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45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114 20 16383,'-43'-8'0,"7"2"0,15 2 0,11 3 0,7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87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4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10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3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6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8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1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6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8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4 16383,'31'-2'0,"-7"1"0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04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2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4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9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8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2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5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7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6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0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25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6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5.8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16383,'29'4'0,"-6"-2"0,-12 0 0,-6 0 0,-2-2 0,-1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305"/>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5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8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3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6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9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2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9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3.5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6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173 0 16383,'32'0'0,"4"0"0,13 0 0,-1 0 0,-13 1 0,-17 1 0,-23 2 0,-16 2 0,-13 6 0,-6 2 0,6 0 0,8-5 0,15-4 0,6-2 0,4 0 0,16 5 0,17 5 0,17 3 0,1-1 0,-18-7 0,-18-5 0,-18 0 0,-12 1 0,-13 2 0,-22-1 0,-31-2 0,-7-1 0,10 0 0,33-2 0,36 1 0,15-1 0,15 0 0,1 0 0,8 0 0,-9 0 0,-11 0 0,-9 0 0,31-1 0,37 1 0,-17 1 0,3-1 0,1 1 0,-3 0 0,14 0 0,-39-1 0,-38 1 0,-22 0 0,-23-1 0,-9 0 0,6-2 0,18 1 0,20 1 0,12-1 0,7 0 0,16 0 0,-7 0 0,5 0 0,-30 4 0,10-2 0,-12 4 0,20-4 0,24 1 0,10 2 0,18 2 0,-14-1 0,-16-1 0,-20-2 0,-5 2 0,25 1 0,9 2 0,-3-3 0,-13-1 0,-61-6 0,13 1 0,-14-1 0,31 2 0,14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08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4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83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1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9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16383,'16'3'0,"-4"-1"0,-10-1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4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7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1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5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4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9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93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2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6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4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8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2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21 16383,'13'-11'0,"-4"5"0,-7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5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6 16383,'-18'-3'0,"3"1"0,8 2 0,2 0 0,-2 0 0,0 0 0,-5 0 0,1 0 0,2 0 0,5 0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4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7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8 16383,'12'-4'0,"-3"1"0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25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0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4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8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24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8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2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9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1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52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92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1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1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9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29 16383,'32'-5'0,"1"-1"0,-1 0 0,-5 1 0,-8 1 0,-10 2 0,-5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3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0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7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6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52 16383,'17'-11'0,"-3"2"0,-7 3 0,-3 3 0,-2 0 0,1-2 0,1 1 0,1-2 0,-2 3 0,-1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91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2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5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7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3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6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0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7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1 16383,'-18'0'0,"0"1"0,6 0 0,2-1 0,4 0 0,1 0 0,-2 0 0,-1 0 0,1 0 0,2 0 0,4-1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9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38156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75221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The main role for spatial weights is </a:t>
            </a:r>
            <a:r>
              <a:rPr lang="en-GB" b="1" i="0" u="none" strike="noStrike" dirty="0">
                <a:solidFill>
                  <a:srgbClr val="202124"/>
                </a:solidFill>
                <a:effectLst/>
                <a:latin typeface="arial" panose="020B0604020202020204" pitchFamily="34" charset="0"/>
              </a:rPr>
              <a:t>their use as the basis for the construction of various tests for spatial autocorrelation</a:t>
            </a:r>
            <a:r>
              <a:rPr lang="en-GB" b="0" i="0" u="none" strike="noStrike"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56808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Rectangular with different number of rows and columns</a:t>
            </a:r>
          </a:p>
          <a:p>
            <a:r>
              <a:rPr lang="en-US" dirty="0"/>
              <a:t>Square matrix with same row and column number. </a:t>
            </a:r>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65612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situation 1</a:t>
            </a:r>
          </a:p>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955136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623012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BDC1C6"/>
                </a:solidFill>
                <a:effectLst/>
                <a:latin typeface="arial" panose="020B0604020202020204" pitchFamily="34" charset="0"/>
              </a:rPr>
              <a:t>In its simplest form, the spatial weights matrix expresses the existence of a neighbour relation as a binary relationship, with weights 1 and 0</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376619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situation 2</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15128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65444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and B are not neighbours in the Rook’s contiguity matrix but in Queen’s case – they are neighbours.</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25678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240319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8043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the image on my right side was true – we would…</a:t>
            </a:r>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436854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Suppose, the image here was true – we would…</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940893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459052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LISA’s are slightly different because these are scores. So, these are not bounded between -1 to +1</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196743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308447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50346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3052545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analytical context….</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Tobler’s first law which states that…</a:t>
            </a:r>
          </a:p>
          <a:p>
            <a:endParaRPr lang="en-US" dirty="0"/>
          </a:p>
          <a:p>
            <a:r>
              <a:rPr lang="en-US" dirty="0"/>
              <a:t>Now, where in the traditional statistical sense (where geography is basically removed) – the observations regardless of proximity are assumed to be independent. But in spatial statistics; however, it assumes otherwise aka dependence – saying that geographic data tend to be spatially dependent. </a:t>
            </a:r>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269735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examining spatial autocorrelation – these location-specific</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82847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09610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heterogeneity is the variation of observed values in space, and these variation in can be horizontally, vertically or diagonal-wise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262407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4716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95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12.png"/><Relationship Id="rId5" Type="http://schemas.openxmlformats.org/officeDocument/2006/relationships/image" Target="../media/image6.png"/><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17" Type="http://schemas.openxmlformats.org/officeDocument/2006/relationships/customXml" Target="../ink/ink90.xml"/><Relationship Id="rId21" Type="http://schemas.openxmlformats.org/officeDocument/2006/relationships/image" Target="../media/image19.png"/><Relationship Id="rId42" Type="http://schemas.openxmlformats.org/officeDocument/2006/relationships/customXml" Target="../ink/ink22.xml"/><Relationship Id="rId63" Type="http://schemas.openxmlformats.org/officeDocument/2006/relationships/customXml" Target="../ink/ink42.xml"/><Relationship Id="rId84" Type="http://schemas.openxmlformats.org/officeDocument/2006/relationships/customXml" Target="../ink/ink61.xml"/><Relationship Id="rId138" Type="http://schemas.openxmlformats.org/officeDocument/2006/relationships/customXml" Target="../ink/ink109.xml"/><Relationship Id="rId107" Type="http://schemas.openxmlformats.org/officeDocument/2006/relationships/customXml" Target="../ink/ink81.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customXml" Target="../ink/ink32.xml"/><Relationship Id="rId74" Type="http://schemas.openxmlformats.org/officeDocument/2006/relationships/customXml" Target="../ink/ink52.xml"/><Relationship Id="rId128" Type="http://schemas.openxmlformats.org/officeDocument/2006/relationships/customXml" Target="../ink/ink99.xml"/><Relationship Id="rId149" Type="http://schemas.openxmlformats.org/officeDocument/2006/relationships/customXml" Target="../ink/ink117.xml"/><Relationship Id="rId5" Type="http://schemas.openxmlformats.org/officeDocument/2006/relationships/image" Target="../media/image11.png"/><Relationship Id="rId95" Type="http://schemas.openxmlformats.org/officeDocument/2006/relationships/image" Target="../media/image32.png"/><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customXml" Target="../ink/ink23.xml"/><Relationship Id="rId48" Type="http://schemas.openxmlformats.org/officeDocument/2006/relationships/customXml" Target="../ink/ink27.xml"/><Relationship Id="rId64" Type="http://schemas.openxmlformats.org/officeDocument/2006/relationships/customXml" Target="../ink/ink43.xml"/><Relationship Id="rId69" Type="http://schemas.openxmlformats.org/officeDocument/2006/relationships/customXml" Target="../ink/ink48.xml"/><Relationship Id="rId113" Type="http://schemas.openxmlformats.org/officeDocument/2006/relationships/image" Target="../media/image33.png"/><Relationship Id="rId118" Type="http://schemas.openxmlformats.org/officeDocument/2006/relationships/image" Target="../media/image34.png"/><Relationship Id="rId134" Type="http://schemas.openxmlformats.org/officeDocument/2006/relationships/customXml" Target="../ink/ink105.xml"/><Relationship Id="rId139" Type="http://schemas.openxmlformats.org/officeDocument/2006/relationships/customXml" Target="../ink/ink110.xml"/><Relationship Id="rId80" Type="http://schemas.openxmlformats.org/officeDocument/2006/relationships/customXml" Target="../ink/ink57.xml"/><Relationship Id="rId85" Type="http://schemas.openxmlformats.org/officeDocument/2006/relationships/customXml" Target="../ink/ink62.xml"/><Relationship Id="rId150" Type="http://schemas.openxmlformats.org/officeDocument/2006/relationships/customXml" Target="../ink/ink118.xml"/><Relationship Id="rId155" Type="http://schemas.openxmlformats.org/officeDocument/2006/relationships/image" Target="../media/image40.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26.png"/><Relationship Id="rId59" Type="http://schemas.openxmlformats.org/officeDocument/2006/relationships/customXml" Target="../ink/ink38.xml"/><Relationship Id="rId103" Type="http://schemas.openxmlformats.org/officeDocument/2006/relationships/customXml" Target="../ink/ink77.xml"/><Relationship Id="rId108" Type="http://schemas.openxmlformats.org/officeDocument/2006/relationships/customXml" Target="../ink/ink82.xml"/><Relationship Id="rId124" Type="http://schemas.openxmlformats.org/officeDocument/2006/relationships/customXml" Target="../ink/ink96.xml"/><Relationship Id="rId129" Type="http://schemas.openxmlformats.org/officeDocument/2006/relationships/customXml" Target="../ink/ink100.xml"/><Relationship Id="rId54" Type="http://schemas.openxmlformats.org/officeDocument/2006/relationships/customXml" Target="../ink/ink33.xml"/><Relationship Id="rId70" Type="http://schemas.openxmlformats.org/officeDocument/2006/relationships/customXml" Target="../ink/ink49.xml"/><Relationship Id="rId75" Type="http://schemas.openxmlformats.org/officeDocument/2006/relationships/customXml" Target="../ink/ink53.xml"/><Relationship Id="rId91" Type="http://schemas.openxmlformats.org/officeDocument/2006/relationships/customXml" Target="../ink/ink67.xml"/><Relationship Id="rId96" Type="http://schemas.openxmlformats.org/officeDocument/2006/relationships/customXml" Target="../ink/ink70.xml"/><Relationship Id="rId140" Type="http://schemas.openxmlformats.org/officeDocument/2006/relationships/image" Target="../media/image36.png"/><Relationship Id="rId145"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customXml" Target="../ink/ink28.xml"/><Relationship Id="rId114" Type="http://schemas.openxmlformats.org/officeDocument/2006/relationships/customXml" Target="../ink/ink87.xml"/><Relationship Id="rId119" Type="http://schemas.openxmlformats.org/officeDocument/2006/relationships/customXml" Target="../ink/ink91.xml"/><Relationship Id="rId44" Type="http://schemas.openxmlformats.org/officeDocument/2006/relationships/customXml" Target="../ink/ink24.xml"/><Relationship Id="rId60" Type="http://schemas.openxmlformats.org/officeDocument/2006/relationships/customXml" Target="../ink/ink39.xml"/><Relationship Id="rId65" Type="http://schemas.openxmlformats.org/officeDocument/2006/relationships/customXml" Target="../ink/ink44.xml"/><Relationship Id="rId81" Type="http://schemas.openxmlformats.org/officeDocument/2006/relationships/customXml" Target="../ink/ink58.xml"/><Relationship Id="rId86" Type="http://schemas.openxmlformats.org/officeDocument/2006/relationships/customXml" Target="../ink/ink63.xml"/><Relationship Id="rId130" Type="http://schemas.openxmlformats.org/officeDocument/2006/relationships/customXml" Target="../ink/ink101.xml"/><Relationship Id="rId135" Type="http://schemas.openxmlformats.org/officeDocument/2006/relationships/customXml" Target="../ink/ink106.xml"/><Relationship Id="rId151" Type="http://schemas.openxmlformats.org/officeDocument/2006/relationships/customXml" Target="../ink/ink119.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customXml" Target="../ink/ink19.xml"/><Relationship Id="rId109" Type="http://schemas.openxmlformats.org/officeDocument/2006/relationships/customXml" Target="../ink/ink83.xml"/><Relationship Id="rId34" Type="http://schemas.openxmlformats.org/officeDocument/2006/relationships/customXml" Target="../ink/ink15.xml"/><Relationship Id="rId50" Type="http://schemas.openxmlformats.org/officeDocument/2006/relationships/customXml" Target="../ink/ink29.xml"/><Relationship Id="rId55" Type="http://schemas.openxmlformats.org/officeDocument/2006/relationships/customXml" Target="../ink/ink34.xml"/><Relationship Id="rId76" Type="http://schemas.openxmlformats.org/officeDocument/2006/relationships/customXml" Target="../ink/ink54.xml"/><Relationship Id="rId97" Type="http://schemas.openxmlformats.org/officeDocument/2006/relationships/customXml" Target="../ink/ink71.xml"/><Relationship Id="rId104" Type="http://schemas.openxmlformats.org/officeDocument/2006/relationships/customXml" Target="../ink/ink78.xml"/><Relationship Id="rId120" Type="http://schemas.openxmlformats.org/officeDocument/2006/relationships/customXml" Target="../ink/ink92.xml"/><Relationship Id="rId125" Type="http://schemas.openxmlformats.org/officeDocument/2006/relationships/customXml" Target="../ink/ink97.xml"/><Relationship Id="rId141" Type="http://schemas.openxmlformats.org/officeDocument/2006/relationships/customXml" Target="../ink/ink111.xml"/><Relationship Id="rId146" Type="http://schemas.openxmlformats.org/officeDocument/2006/relationships/customXml" Target="../ink/ink114.xml"/><Relationship Id="rId7" Type="http://schemas.openxmlformats.org/officeDocument/2006/relationships/image" Target="../media/image12.png"/><Relationship Id="rId71" Type="http://schemas.openxmlformats.org/officeDocument/2006/relationships/image" Target="../media/image28.png"/><Relationship Id="rId92" Type="http://schemas.openxmlformats.org/officeDocument/2006/relationships/image" Target="../media/image31.png"/><Relationship Id="rId2" Type="http://schemas.openxmlformats.org/officeDocument/2006/relationships/notesSlide" Target="../notesSlides/notesSlide15.xml"/><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20.xml"/><Relationship Id="rId45" Type="http://schemas.openxmlformats.org/officeDocument/2006/relationships/customXml" Target="../ink/ink25.xml"/><Relationship Id="rId66" Type="http://schemas.openxmlformats.org/officeDocument/2006/relationships/customXml" Target="../ink/ink45.xml"/><Relationship Id="rId87" Type="http://schemas.openxmlformats.org/officeDocument/2006/relationships/customXml" Target="../ink/ink64.xml"/><Relationship Id="rId110" Type="http://schemas.openxmlformats.org/officeDocument/2006/relationships/customXml" Target="../ink/ink84.xml"/><Relationship Id="rId115" Type="http://schemas.openxmlformats.org/officeDocument/2006/relationships/customXml" Target="../ink/ink88.xml"/><Relationship Id="rId131" Type="http://schemas.openxmlformats.org/officeDocument/2006/relationships/customXml" Target="../ink/ink102.xml"/><Relationship Id="rId136" Type="http://schemas.openxmlformats.org/officeDocument/2006/relationships/customXml" Target="../ink/ink107.xml"/><Relationship Id="rId61" Type="http://schemas.openxmlformats.org/officeDocument/2006/relationships/customXml" Target="../ink/ink40.xml"/><Relationship Id="rId82" Type="http://schemas.openxmlformats.org/officeDocument/2006/relationships/customXml" Target="../ink/ink59.xml"/><Relationship Id="rId152" Type="http://schemas.openxmlformats.org/officeDocument/2006/relationships/customXml" Target="../ink/ink120.xml"/><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customXml" Target="../ink/ink16.xml"/><Relationship Id="rId56" Type="http://schemas.openxmlformats.org/officeDocument/2006/relationships/customXml" Target="../ink/ink35.xml"/><Relationship Id="rId77" Type="http://schemas.openxmlformats.org/officeDocument/2006/relationships/image" Target="../media/image29.png"/><Relationship Id="rId100" Type="http://schemas.openxmlformats.org/officeDocument/2006/relationships/customXml" Target="../ink/ink74.xml"/><Relationship Id="rId105" Type="http://schemas.openxmlformats.org/officeDocument/2006/relationships/customXml" Target="../ink/ink79.xml"/><Relationship Id="rId126" Type="http://schemas.openxmlformats.org/officeDocument/2006/relationships/customXml" Target="../ink/ink98.xml"/><Relationship Id="rId147" Type="http://schemas.openxmlformats.org/officeDocument/2006/relationships/customXml" Target="../ink/ink115.xml"/><Relationship Id="rId8" Type="http://schemas.openxmlformats.org/officeDocument/2006/relationships/customXml" Target="../ink/ink2.xml"/><Relationship Id="rId51" Type="http://schemas.openxmlformats.org/officeDocument/2006/relationships/customXml" Target="../ink/ink30.xml"/><Relationship Id="rId72" Type="http://schemas.openxmlformats.org/officeDocument/2006/relationships/customXml" Target="../ink/ink50.xml"/><Relationship Id="rId93" Type="http://schemas.openxmlformats.org/officeDocument/2006/relationships/customXml" Target="../ink/ink68.xml"/><Relationship Id="rId98" Type="http://schemas.openxmlformats.org/officeDocument/2006/relationships/customXml" Target="../ink/ink72.xml"/><Relationship Id="rId121" Type="http://schemas.openxmlformats.org/officeDocument/2006/relationships/customXml" Target="../ink/ink93.xml"/><Relationship Id="rId142" Type="http://schemas.openxmlformats.org/officeDocument/2006/relationships/image" Target="../media/image37.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6.xml"/><Relationship Id="rId67" Type="http://schemas.openxmlformats.org/officeDocument/2006/relationships/customXml" Target="../ink/ink46.xml"/><Relationship Id="rId116" Type="http://schemas.openxmlformats.org/officeDocument/2006/relationships/customXml" Target="../ink/ink89.xml"/><Relationship Id="rId137" Type="http://schemas.openxmlformats.org/officeDocument/2006/relationships/customXml" Target="../ink/ink108.xml"/><Relationship Id="rId20" Type="http://schemas.openxmlformats.org/officeDocument/2006/relationships/customXml" Target="../ink/ink8.xml"/><Relationship Id="rId41" Type="http://schemas.openxmlformats.org/officeDocument/2006/relationships/customXml" Target="../ink/ink21.xml"/><Relationship Id="rId62" Type="http://schemas.openxmlformats.org/officeDocument/2006/relationships/customXml" Target="../ink/ink41.xml"/><Relationship Id="rId83" Type="http://schemas.openxmlformats.org/officeDocument/2006/relationships/customXml" Target="../ink/ink60.xml"/><Relationship Id="rId88" Type="http://schemas.openxmlformats.org/officeDocument/2006/relationships/customXml" Target="../ink/ink65.xml"/><Relationship Id="rId111" Type="http://schemas.openxmlformats.org/officeDocument/2006/relationships/customXml" Target="../ink/ink85.xml"/><Relationship Id="rId132" Type="http://schemas.openxmlformats.org/officeDocument/2006/relationships/customXml" Target="../ink/ink103.xml"/><Relationship Id="rId153" Type="http://schemas.openxmlformats.org/officeDocument/2006/relationships/customXml" Target="../ink/ink121.xml"/><Relationship Id="rId15" Type="http://schemas.openxmlformats.org/officeDocument/2006/relationships/image" Target="../media/image16.png"/><Relationship Id="rId36" Type="http://schemas.openxmlformats.org/officeDocument/2006/relationships/customXml" Target="../ink/ink17.xml"/><Relationship Id="rId57" Type="http://schemas.openxmlformats.org/officeDocument/2006/relationships/customXml" Target="../ink/ink36.xml"/><Relationship Id="rId106" Type="http://schemas.openxmlformats.org/officeDocument/2006/relationships/customXml" Target="../ink/ink80.xml"/><Relationship Id="rId127" Type="http://schemas.openxmlformats.org/officeDocument/2006/relationships/image" Target="../media/image35.png"/><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31.xml"/><Relationship Id="rId73" Type="http://schemas.openxmlformats.org/officeDocument/2006/relationships/customXml" Target="../ink/ink51.xml"/><Relationship Id="rId78" Type="http://schemas.openxmlformats.org/officeDocument/2006/relationships/customXml" Target="../ink/ink55.xml"/><Relationship Id="rId94" Type="http://schemas.openxmlformats.org/officeDocument/2006/relationships/customXml" Target="../ink/ink69.xml"/><Relationship Id="rId99" Type="http://schemas.openxmlformats.org/officeDocument/2006/relationships/customXml" Target="../ink/ink73.xml"/><Relationship Id="rId101" Type="http://schemas.openxmlformats.org/officeDocument/2006/relationships/customXml" Target="../ink/ink75.xml"/><Relationship Id="rId122" Type="http://schemas.openxmlformats.org/officeDocument/2006/relationships/customXml" Target="../ink/ink94.xml"/><Relationship Id="rId143" Type="http://schemas.openxmlformats.org/officeDocument/2006/relationships/customXml" Target="../ink/ink112.xml"/><Relationship Id="rId148" Type="http://schemas.openxmlformats.org/officeDocument/2006/relationships/customXml" Target="../ink/ink116.xml"/><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27.png"/><Relationship Id="rId68" Type="http://schemas.openxmlformats.org/officeDocument/2006/relationships/customXml" Target="../ink/ink47.xml"/><Relationship Id="rId89" Type="http://schemas.openxmlformats.org/officeDocument/2006/relationships/image" Target="../media/image30.png"/><Relationship Id="rId112" Type="http://schemas.openxmlformats.org/officeDocument/2006/relationships/customXml" Target="../ink/ink86.xml"/><Relationship Id="rId133" Type="http://schemas.openxmlformats.org/officeDocument/2006/relationships/customXml" Target="../ink/ink104.xml"/><Relationship Id="rId154" Type="http://schemas.openxmlformats.org/officeDocument/2006/relationships/image" Target="../media/image39.png"/><Relationship Id="rId16" Type="http://schemas.openxmlformats.org/officeDocument/2006/relationships/customXml" Target="../ink/ink6.xml"/><Relationship Id="rId37" Type="http://schemas.openxmlformats.org/officeDocument/2006/relationships/customXml" Target="../ink/ink18.xml"/><Relationship Id="rId58" Type="http://schemas.openxmlformats.org/officeDocument/2006/relationships/customXml" Target="../ink/ink37.xml"/><Relationship Id="rId79" Type="http://schemas.openxmlformats.org/officeDocument/2006/relationships/customXml" Target="../ink/ink56.xml"/><Relationship Id="rId102" Type="http://schemas.openxmlformats.org/officeDocument/2006/relationships/customXml" Target="../ink/ink76.xml"/><Relationship Id="rId123" Type="http://schemas.openxmlformats.org/officeDocument/2006/relationships/customXml" Target="../ink/ink95.xml"/><Relationship Id="rId144" Type="http://schemas.openxmlformats.org/officeDocument/2006/relationships/customXml" Target="../ink/ink113.xml"/><Relationship Id="rId90" Type="http://schemas.openxmlformats.org/officeDocument/2006/relationships/customXml" Target="../ink/ink6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0.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0.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0.png"/><Relationship Id="rId7"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40.png"/><Relationship Id="rId4" Type="http://schemas.openxmlformats.org/officeDocument/2006/relationships/image" Target="../media/image630.png"/></Relationships>
</file>

<file path=ppt/slides/_rels/slide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650.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6" Type="http://schemas.openxmlformats.org/officeDocument/2006/relationships/customXml" Target="../ink/ink133.xml"/><Relationship Id="rId21" Type="http://schemas.openxmlformats.org/officeDocument/2006/relationships/image" Target="../media/image79.png"/><Relationship Id="rId42" Type="http://schemas.openxmlformats.org/officeDocument/2006/relationships/customXml" Target="../ink/ink145.xml"/><Relationship Id="rId47" Type="http://schemas.openxmlformats.org/officeDocument/2006/relationships/customXml" Target="../ink/ink148.xml"/><Relationship Id="rId63" Type="http://schemas.openxmlformats.org/officeDocument/2006/relationships/customXml" Target="../ink/ink157.xml"/><Relationship Id="rId68" Type="http://schemas.openxmlformats.org/officeDocument/2006/relationships/image" Target="../media/image97.png"/><Relationship Id="rId84" Type="http://schemas.openxmlformats.org/officeDocument/2006/relationships/image" Target="../media/image105.png"/><Relationship Id="rId16" Type="http://schemas.openxmlformats.org/officeDocument/2006/relationships/customXml" Target="../ink/ink128.xml"/><Relationship Id="rId11" Type="http://schemas.openxmlformats.org/officeDocument/2006/relationships/image" Target="../media/image74.png"/><Relationship Id="rId32" Type="http://schemas.openxmlformats.org/officeDocument/2006/relationships/customXml" Target="../ink/ink136.xml"/><Relationship Id="rId37" Type="http://schemas.openxmlformats.org/officeDocument/2006/relationships/customXml" Target="../ink/ink140.xml"/><Relationship Id="rId53" Type="http://schemas.openxmlformats.org/officeDocument/2006/relationships/customXml" Target="../ink/ink152.xml"/><Relationship Id="rId58" Type="http://schemas.openxmlformats.org/officeDocument/2006/relationships/image" Target="../media/image92.png"/><Relationship Id="rId74" Type="http://schemas.openxmlformats.org/officeDocument/2006/relationships/image" Target="../media/image100.png"/><Relationship Id="rId79" Type="http://schemas.openxmlformats.org/officeDocument/2006/relationships/customXml" Target="../ink/ink165.xml"/><Relationship Id="rId5" Type="http://schemas.openxmlformats.org/officeDocument/2006/relationships/image" Target="../media/image71.png"/><Relationship Id="rId19" Type="http://schemas.openxmlformats.org/officeDocument/2006/relationships/image" Target="../media/image78.png"/><Relationship Id="rId14" Type="http://schemas.openxmlformats.org/officeDocument/2006/relationships/customXml" Target="../ink/ink127.xml"/><Relationship Id="rId22" Type="http://schemas.openxmlformats.org/officeDocument/2006/relationships/customXml" Target="../ink/ink131.xml"/><Relationship Id="rId27" Type="http://schemas.openxmlformats.org/officeDocument/2006/relationships/image" Target="../media/image82.png"/><Relationship Id="rId30" Type="http://schemas.openxmlformats.org/officeDocument/2006/relationships/customXml" Target="../ink/ink135.xml"/><Relationship Id="rId35" Type="http://schemas.openxmlformats.org/officeDocument/2006/relationships/customXml" Target="../ink/ink138.xml"/><Relationship Id="rId43" Type="http://schemas.openxmlformats.org/officeDocument/2006/relationships/customXml" Target="../ink/ink146.xml"/><Relationship Id="rId48" Type="http://schemas.openxmlformats.org/officeDocument/2006/relationships/image" Target="../media/image88.png"/><Relationship Id="rId56" Type="http://schemas.openxmlformats.org/officeDocument/2006/relationships/image" Target="../media/image91.png"/><Relationship Id="rId64" Type="http://schemas.openxmlformats.org/officeDocument/2006/relationships/image" Target="../media/image95.png"/><Relationship Id="rId69" Type="http://schemas.openxmlformats.org/officeDocument/2006/relationships/customXml" Target="../ink/ink160.xml"/><Relationship Id="rId77" Type="http://schemas.openxmlformats.org/officeDocument/2006/relationships/customXml" Target="../ink/ink164.xml"/><Relationship Id="rId8" Type="http://schemas.openxmlformats.org/officeDocument/2006/relationships/customXml" Target="../ink/ink124.xml"/><Relationship Id="rId51" Type="http://schemas.openxmlformats.org/officeDocument/2006/relationships/image" Target="../media/image89.png"/><Relationship Id="rId72" Type="http://schemas.openxmlformats.org/officeDocument/2006/relationships/image" Target="../media/image99.png"/><Relationship Id="rId80" Type="http://schemas.openxmlformats.org/officeDocument/2006/relationships/image" Target="../media/image103.png"/><Relationship Id="rId85" Type="http://schemas.openxmlformats.org/officeDocument/2006/relationships/customXml" Target="../ink/ink168.xml"/><Relationship Id="rId3" Type="http://schemas.openxmlformats.org/officeDocument/2006/relationships/image" Target="../media/image70.png"/><Relationship Id="rId12" Type="http://schemas.openxmlformats.org/officeDocument/2006/relationships/customXml" Target="../ink/ink126.xml"/><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38" Type="http://schemas.openxmlformats.org/officeDocument/2006/relationships/customXml" Target="../ink/ink141.xml"/><Relationship Id="rId46" Type="http://schemas.openxmlformats.org/officeDocument/2006/relationships/image" Target="../media/image87.png"/><Relationship Id="rId59" Type="http://schemas.openxmlformats.org/officeDocument/2006/relationships/customXml" Target="../ink/ink155.xml"/><Relationship Id="rId67" Type="http://schemas.openxmlformats.org/officeDocument/2006/relationships/customXml" Target="../ink/ink159.xml"/><Relationship Id="rId20" Type="http://schemas.openxmlformats.org/officeDocument/2006/relationships/customXml" Target="../ink/ink130.xml"/><Relationship Id="rId41" Type="http://schemas.openxmlformats.org/officeDocument/2006/relationships/customXml" Target="../ink/ink144.xml"/><Relationship Id="rId54" Type="http://schemas.openxmlformats.org/officeDocument/2006/relationships/image" Target="../media/image90.png"/><Relationship Id="rId62" Type="http://schemas.openxmlformats.org/officeDocument/2006/relationships/image" Target="../media/image94.png"/><Relationship Id="rId70" Type="http://schemas.openxmlformats.org/officeDocument/2006/relationships/image" Target="../media/image98.png"/><Relationship Id="rId75" Type="http://schemas.openxmlformats.org/officeDocument/2006/relationships/customXml" Target="../ink/ink163.xml"/><Relationship Id="rId83" Type="http://schemas.openxmlformats.org/officeDocument/2006/relationships/customXml" Target="../ink/ink167.xml"/><Relationship Id="rId88" Type="http://schemas.openxmlformats.org/officeDocument/2006/relationships/customXml" Target="../ink/ink170.xml"/><Relationship Id="rId1" Type="http://schemas.openxmlformats.org/officeDocument/2006/relationships/slideLayout" Target="../slideLayouts/slideLayout20.xml"/><Relationship Id="rId6" Type="http://schemas.openxmlformats.org/officeDocument/2006/relationships/customXml" Target="../ink/ink123.xml"/><Relationship Id="rId15" Type="http://schemas.openxmlformats.org/officeDocument/2006/relationships/image" Target="../media/image76.png"/><Relationship Id="rId23" Type="http://schemas.openxmlformats.org/officeDocument/2006/relationships/image" Target="../media/image80.png"/><Relationship Id="rId28" Type="http://schemas.openxmlformats.org/officeDocument/2006/relationships/customXml" Target="../ink/ink134.xml"/><Relationship Id="rId36" Type="http://schemas.openxmlformats.org/officeDocument/2006/relationships/customXml" Target="../ink/ink139.xml"/><Relationship Id="rId49" Type="http://schemas.openxmlformats.org/officeDocument/2006/relationships/customXml" Target="../ink/ink149.xml"/><Relationship Id="rId57" Type="http://schemas.openxmlformats.org/officeDocument/2006/relationships/customXml" Target="../ink/ink154.xml"/><Relationship Id="rId10" Type="http://schemas.openxmlformats.org/officeDocument/2006/relationships/customXml" Target="../ink/ink125.xml"/><Relationship Id="rId31" Type="http://schemas.openxmlformats.org/officeDocument/2006/relationships/image" Target="../media/image84.png"/><Relationship Id="rId44" Type="http://schemas.openxmlformats.org/officeDocument/2006/relationships/image" Target="../media/image86.png"/><Relationship Id="rId52" Type="http://schemas.openxmlformats.org/officeDocument/2006/relationships/customXml" Target="../ink/ink151.xml"/><Relationship Id="rId60" Type="http://schemas.openxmlformats.org/officeDocument/2006/relationships/image" Target="../media/image93.png"/><Relationship Id="rId65" Type="http://schemas.openxmlformats.org/officeDocument/2006/relationships/customXml" Target="../ink/ink158.xml"/><Relationship Id="rId73" Type="http://schemas.openxmlformats.org/officeDocument/2006/relationships/customXml" Target="../ink/ink162.xml"/><Relationship Id="rId78" Type="http://schemas.openxmlformats.org/officeDocument/2006/relationships/image" Target="../media/image102.png"/><Relationship Id="rId81" Type="http://schemas.openxmlformats.org/officeDocument/2006/relationships/customXml" Target="../ink/ink166.xml"/><Relationship Id="rId86" Type="http://schemas.openxmlformats.org/officeDocument/2006/relationships/customXml" Target="../ink/ink169.xml"/><Relationship Id="rId4" Type="http://schemas.openxmlformats.org/officeDocument/2006/relationships/customXml" Target="../ink/ink122.xml"/><Relationship Id="rId9" Type="http://schemas.openxmlformats.org/officeDocument/2006/relationships/image" Target="../media/image73.png"/><Relationship Id="rId13" Type="http://schemas.openxmlformats.org/officeDocument/2006/relationships/image" Target="../media/image75.png"/><Relationship Id="rId18" Type="http://schemas.openxmlformats.org/officeDocument/2006/relationships/customXml" Target="../ink/ink129.xml"/><Relationship Id="rId39" Type="http://schemas.openxmlformats.org/officeDocument/2006/relationships/customXml" Target="../ink/ink142.xml"/><Relationship Id="rId34" Type="http://schemas.openxmlformats.org/officeDocument/2006/relationships/customXml" Target="../ink/ink137.xml"/><Relationship Id="rId50" Type="http://schemas.openxmlformats.org/officeDocument/2006/relationships/customXml" Target="../ink/ink150.xml"/><Relationship Id="rId55" Type="http://schemas.openxmlformats.org/officeDocument/2006/relationships/customXml" Target="../ink/ink153.xml"/><Relationship Id="rId76" Type="http://schemas.openxmlformats.org/officeDocument/2006/relationships/image" Target="../media/image101.png"/><Relationship Id="rId7" Type="http://schemas.openxmlformats.org/officeDocument/2006/relationships/image" Target="../media/image72.png"/><Relationship Id="rId71" Type="http://schemas.openxmlformats.org/officeDocument/2006/relationships/customXml" Target="../ink/ink161.xml"/><Relationship Id="rId2" Type="http://schemas.openxmlformats.org/officeDocument/2006/relationships/notesSlide" Target="../notesSlides/notesSlide24.xml"/><Relationship Id="rId29" Type="http://schemas.openxmlformats.org/officeDocument/2006/relationships/image" Target="../media/image83.png"/><Relationship Id="rId24" Type="http://schemas.openxmlformats.org/officeDocument/2006/relationships/customXml" Target="../ink/ink132.xml"/><Relationship Id="rId40" Type="http://schemas.openxmlformats.org/officeDocument/2006/relationships/customXml" Target="../ink/ink143.xml"/><Relationship Id="rId45" Type="http://schemas.openxmlformats.org/officeDocument/2006/relationships/customXml" Target="../ink/ink147.xml"/><Relationship Id="rId66" Type="http://schemas.openxmlformats.org/officeDocument/2006/relationships/image" Target="../media/image96.png"/><Relationship Id="rId87" Type="http://schemas.openxmlformats.org/officeDocument/2006/relationships/image" Target="../media/image106.png"/><Relationship Id="rId61" Type="http://schemas.openxmlformats.org/officeDocument/2006/relationships/customXml" Target="../ink/ink156.xml"/><Relationship Id="rId82"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6" Type="http://schemas.openxmlformats.org/officeDocument/2006/relationships/customXml" Target="../ink/ink182.xml"/><Relationship Id="rId21" Type="http://schemas.openxmlformats.org/officeDocument/2006/relationships/image" Target="../media/image114.png"/><Relationship Id="rId42" Type="http://schemas.openxmlformats.org/officeDocument/2006/relationships/customXml" Target="../ink/ink194.xml"/><Relationship Id="rId47" Type="http://schemas.openxmlformats.org/officeDocument/2006/relationships/customXml" Target="../ink/ink197.xml"/><Relationship Id="rId63" Type="http://schemas.openxmlformats.org/officeDocument/2006/relationships/customXml" Target="../ink/ink206.xml"/><Relationship Id="rId68" Type="http://schemas.openxmlformats.org/officeDocument/2006/relationships/image" Target="../media/image129.png"/><Relationship Id="rId84" Type="http://schemas.openxmlformats.org/officeDocument/2006/relationships/image" Target="../media/image137.png"/><Relationship Id="rId16" Type="http://schemas.openxmlformats.org/officeDocument/2006/relationships/customXml" Target="../ink/ink177.xml"/><Relationship Id="rId11" Type="http://schemas.openxmlformats.org/officeDocument/2006/relationships/image" Target="../media/image109.png"/><Relationship Id="rId32" Type="http://schemas.openxmlformats.org/officeDocument/2006/relationships/customXml" Target="../ink/ink185.xml"/><Relationship Id="rId37" Type="http://schemas.openxmlformats.org/officeDocument/2006/relationships/customXml" Target="../ink/ink189.xml"/><Relationship Id="rId53" Type="http://schemas.openxmlformats.org/officeDocument/2006/relationships/customXml" Target="../ink/ink201.xml"/><Relationship Id="rId58" Type="http://schemas.openxmlformats.org/officeDocument/2006/relationships/image" Target="../media/image124.png"/><Relationship Id="rId74" Type="http://schemas.openxmlformats.org/officeDocument/2006/relationships/image" Target="../media/image132.png"/><Relationship Id="rId79" Type="http://schemas.openxmlformats.org/officeDocument/2006/relationships/customXml" Target="../ink/ink214.xml"/><Relationship Id="rId5" Type="http://schemas.openxmlformats.org/officeDocument/2006/relationships/image" Target="../media/image107.png"/><Relationship Id="rId19" Type="http://schemas.openxmlformats.org/officeDocument/2006/relationships/image" Target="../media/image113.png"/><Relationship Id="rId14" Type="http://schemas.openxmlformats.org/officeDocument/2006/relationships/customXml" Target="../ink/ink176.xml"/><Relationship Id="rId22" Type="http://schemas.openxmlformats.org/officeDocument/2006/relationships/customXml" Target="../ink/ink180.xml"/><Relationship Id="rId27" Type="http://schemas.openxmlformats.org/officeDocument/2006/relationships/image" Target="../media/image117.png"/><Relationship Id="rId30" Type="http://schemas.openxmlformats.org/officeDocument/2006/relationships/customXml" Target="../ink/ink184.xml"/><Relationship Id="rId35" Type="http://schemas.openxmlformats.org/officeDocument/2006/relationships/customXml" Target="../ink/ink187.xml"/><Relationship Id="rId43" Type="http://schemas.openxmlformats.org/officeDocument/2006/relationships/customXml" Target="../ink/ink195.xml"/><Relationship Id="rId48" Type="http://schemas.openxmlformats.org/officeDocument/2006/relationships/image" Target="../media/image121.png"/><Relationship Id="rId56" Type="http://schemas.openxmlformats.org/officeDocument/2006/relationships/image" Target="../media/image123.png"/><Relationship Id="rId64" Type="http://schemas.openxmlformats.org/officeDocument/2006/relationships/image" Target="../media/image127.png"/><Relationship Id="rId69" Type="http://schemas.openxmlformats.org/officeDocument/2006/relationships/customXml" Target="../ink/ink209.xml"/><Relationship Id="rId77" Type="http://schemas.openxmlformats.org/officeDocument/2006/relationships/customXml" Target="../ink/ink213.xml"/><Relationship Id="rId8" Type="http://schemas.openxmlformats.org/officeDocument/2006/relationships/customXml" Target="../ink/ink173.xml"/><Relationship Id="rId51" Type="http://schemas.openxmlformats.org/officeDocument/2006/relationships/image" Target="../media/image122.png"/><Relationship Id="rId72" Type="http://schemas.openxmlformats.org/officeDocument/2006/relationships/image" Target="../media/image131.png"/><Relationship Id="rId80" Type="http://schemas.openxmlformats.org/officeDocument/2006/relationships/image" Target="../media/image135.png"/><Relationship Id="rId85" Type="http://schemas.openxmlformats.org/officeDocument/2006/relationships/customXml" Target="../ink/ink217.xml"/><Relationship Id="rId3" Type="http://schemas.openxmlformats.org/officeDocument/2006/relationships/image" Target="../media/image70.png"/><Relationship Id="rId12" Type="http://schemas.openxmlformats.org/officeDocument/2006/relationships/customXml" Target="../ink/ink175.xml"/><Relationship Id="rId17" Type="http://schemas.openxmlformats.org/officeDocument/2006/relationships/image" Target="../media/image112.png"/><Relationship Id="rId25" Type="http://schemas.openxmlformats.org/officeDocument/2006/relationships/image" Target="../media/image116.png"/><Relationship Id="rId33" Type="http://schemas.openxmlformats.org/officeDocument/2006/relationships/image" Target="../media/image120.png"/><Relationship Id="rId38" Type="http://schemas.openxmlformats.org/officeDocument/2006/relationships/customXml" Target="../ink/ink190.xml"/><Relationship Id="rId46" Type="http://schemas.openxmlformats.org/officeDocument/2006/relationships/image" Target="../media/image87.png"/><Relationship Id="rId59" Type="http://schemas.openxmlformats.org/officeDocument/2006/relationships/customXml" Target="../ink/ink204.xml"/><Relationship Id="rId67" Type="http://schemas.openxmlformats.org/officeDocument/2006/relationships/customXml" Target="../ink/ink208.xml"/><Relationship Id="rId20" Type="http://schemas.openxmlformats.org/officeDocument/2006/relationships/customXml" Target="../ink/ink179.xml"/><Relationship Id="rId41" Type="http://schemas.openxmlformats.org/officeDocument/2006/relationships/customXml" Target="../ink/ink193.xml"/><Relationship Id="rId54" Type="http://schemas.openxmlformats.org/officeDocument/2006/relationships/image" Target="../media/image90.png"/><Relationship Id="rId62" Type="http://schemas.openxmlformats.org/officeDocument/2006/relationships/image" Target="../media/image126.png"/><Relationship Id="rId70" Type="http://schemas.openxmlformats.org/officeDocument/2006/relationships/image" Target="../media/image130.png"/><Relationship Id="rId75" Type="http://schemas.openxmlformats.org/officeDocument/2006/relationships/customXml" Target="../ink/ink212.xml"/><Relationship Id="rId83" Type="http://schemas.openxmlformats.org/officeDocument/2006/relationships/customXml" Target="../ink/ink216.xml"/><Relationship Id="rId88" Type="http://schemas.openxmlformats.org/officeDocument/2006/relationships/customXml" Target="../ink/ink219.xml"/><Relationship Id="rId1" Type="http://schemas.openxmlformats.org/officeDocument/2006/relationships/slideLayout" Target="../slideLayouts/slideLayout20.xml"/><Relationship Id="rId6" Type="http://schemas.openxmlformats.org/officeDocument/2006/relationships/customXml" Target="../ink/ink172.xml"/><Relationship Id="rId15" Type="http://schemas.openxmlformats.org/officeDocument/2006/relationships/image" Target="../media/image111.png"/><Relationship Id="rId23" Type="http://schemas.openxmlformats.org/officeDocument/2006/relationships/image" Target="../media/image115.png"/><Relationship Id="rId28" Type="http://schemas.openxmlformats.org/officeDocument/2006/relationships/customXml" Target="../ink/ink183.xml"/><Relationship Id="rId36" Type="http://schemas.openxmlformats.org/officeDocument/2006/relationships/customXml" Target="../ink/ink188.xml"/><Relationship Id="rId49" Type="http://schemas.openxmlformats.org/officeDocument/2006/relationships/customXml" Target="../ink/ink198.xml"/><Relationship Id="rId57" Type="http://schemas.openxmlformats.org/officeDocument/2006/relationships/customXml" Target="../ink/ink203.xml"/><Relationship Id="rId10" Type="http://schemas.openxmlformats.org/officeDocument/2006/relationships/customXml" Target="../ink/ink174.xml"/><Relationship Id="rId31" Type="http://schemas.openxmlformats.org/officeDocument/2006/relationships/image" Target="../media/image119.png"/><Relationship Id="rId44" Type="http://schemas.openxmlformats.org/officeDocument/2006/relationships/image" Target="../media/image86.png"/><Relationship Id="rId52" Type="http://schemas.openxmlformats.org/officeDocument/2006/relationships/customXml" Target="../ink/ink200.xml"/><Relationship Id="rId60" Type="http://schemas.openxmlformats.org/officeDocument/2006/relationships/image" Target="../media/image125.png"/><Relationship Id="rId65" Type="http://schemas.openxmlformats.org/officeDocument/2006/relationships/customXml" Target="../ink/ink207.xml"/><Relationship Id="rId73" Type="http://schemas.openxmlformats.org/officeDocument/2006/relationships/customXml" Target="../ink/ink211.xml"/><Relationship Id="rId78" Type="http://schemas.openxmlformats.org/officeDocument/2006/relationships/image" Target="../media/image134.png"/><Relationship Id="rId81" Type="http://schemas.openxmlformats.org/officeDocument/2006/relationships/customXml" Target="../ink/ink215.xml"/><Relationship Id="rId86" Type="http://schemas.openxmlformats.org/officeDocument/2006/relationships/customXml" Target="../ink/ink218.xml"/><Relationship Id="rId4" Type="http://schemas.openxmlformats.org/officeDocument/2006/relationships/customXml" Target="../ink/ink171.xml"/><Relationship Id="rId9" Type="http://schemas.openxmlformats.org/officeDocument/2006/relationships/image" Target="../media/image108.png"/><Relationship Id="rId13" Type="http://schemas.openxmlformats.org/officeDocument/2006/relationships/image" Target="../media/image110.png"/><Relationship Id="rId18" Type="http://schemas.openxmlformats.org/officeDocument/2006/relationships/customXml" Target="../ink/ink178.xml"/><Relationship Id="rId39" Type="http://schemas.openxmlformats.org/officeDocument/2006/relationships/customXml" Target="../ink/ink191.xml"/><Relationship Id="rId34" Type="http://schemas.openxmlformats.org/officeDocument/2006/relationships/customXml" Target="../ink/ink186.xml"/><Relationship Id="rId50" Type="http://schemas.openxmlformats.org/officeDocument/2006/relationships/customXml" Target="../ink/ink199.xml"/><Relationship Id="rId55" Type="http://schemas.openxmlformats.org/officeDocument/2006/relationships/customXml" Target="../ink/ink202.xml"/><Relationship Id="rId76" Type="http://schemas.openxmlformats.org/officeDocument/2006/relationships/image" Target="../media/image133.png"/><Relationship Id="rId7" Type="http://schemas.openxmlformats.org/officeDocument/2006/relationships/image" Target="../media/image72.png"/><Relationship Id="rId71" Type="http://schemas.openxmlformats.org/officeDocument/2006/relationships/customXml" Target="../ink/ink210.xml"/><Relationship Id="rId2" Type="http://schemas.openxmlformats.org/officeDocument/2006/relationships/notesSlide" Target="../notesSlides/notesSlide25.xml"/><Relationship Id="rId29" Type="http://schemas.openxmlformats.org/officeDocument/2006/relationships/image" Target="../media/image118.png"/><Relationship Id="rId24" Type="http://schemas.openxmlformats.org/officeDocument/2006/relationships/customXml" Target="../ink/ink181.xml"/><Relationship Id="rId40" Type="http://schemas.openxmlformats.org/officeDocument/2006/relationships/customXml" Target="../ink/ink192.xml"/><Relationship Id="rId45" Type="http://schemas.openxmlformats.org/officeDocument/2006/relationships/customXml" Target="../ink/ink196.xml"/><Relationship Id="rId66" Type="http://schemas.openxmlformats.org/officeDocument/2006/relationships/image" Target="../media/image128.png"/><Relationship Id="rId87" Type="http://schemas.openxmlformats.org/officeDocument/2006/relationships/image" Target="../media/image138.png"/><Relationship Id="rId61" Type="http://schemas.openxmlformats.org/officeDocument/2006/relationships/customXml" Target="../ink/ink205.xml"/><Relationship Id="rId82" Type="http://schemas.openxmlformats.org/officeDocument/2006/relationships/image" Target="../media/image136.png"/></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031873"/>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3: spatial autocorrelation &amp; dependence</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44146ED7-29BF-B9D9-9EF6-F9CF15E99F5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Why is Spatial Dependence important?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0924" y="1568715"/>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dependence exists for both incident (event) and attribute data that are spatially-referenced (i.e., point, area or raster format)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It is a concept that allows the user to determine if event or attribute spatial data (i.e., some spatial phenomenon) exhibit spatial patterns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clustering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 </a:t>
            </a:r>
            <a:r>
              <a:rPr lang="en-US" sz="1800" dirty="0">
                <a:latin typeface="Helvetica Neue" panose="02000503000000020004" pitchFamily="2" charset="0"/>
                <a:ea typeface="Helvetica Neue" panose="02000503000000020004" pitchFamily="2" charset="0"/>
                <a:cs typeface="Helvetica Neue" panose="02000503000000020004" pitchFamily="2" charset="0"/>
              </a:rPr>
              <a:t>or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dispersion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From point 2 concerning patterns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Note that in most cases, the distribution of attribute values with seldomly show evidence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concept is a core element incorporated into several spatial analytical techniques</a:t>
            </a:r>
          </a:p>
        </p:txBody>
      </p:sp>
      <p:sp>
        <p:nvSpPr>
          <p:cNvPr id="3" name="TextBox 2">
            <a:extLst>
              <a:ext uri="{FF2B5EF4-FFF2-40B4-BE49-F238E27FC236}">
                <a16:creationId xmlns:a16="http://schemas.microsoft.com/office/drawing/2014/main" id="{A2F9B3F5-38E8-8E52-5E0D-5845E3F6C053}"/>
              </a:ext>
            </a:extLst>
          </p:cNvPr>
          <p:cNvSpPr txBox="1"/>
          <p:nvPr/>
        </p:nvSpPr>
        <p:spPr>
          <a:xfrm>
            <a:off x="966952" y="4014951"/>
            <a:ext cx="10564648" cy="1477328"/>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 </a:t>
            </a:r>
            <a:r>
              <a:rPr lang="en-GB" dirty="0">
                <a:latin typeface="Helvetica Neue" panose="02000503000000020004" pitchFamily="2" charset="0"/>
                <a:ea typeface="Helvetica Neue" panose="02000503000000020004" pitchFamily="2" charset="0"/>
                <a:cs typeface="Helvetica Neue" panose="02000503000000020004" pitchFamily="2" charset="0"/>
              </a:rPr>
              <a:t>essentially means that a pattern completely made up by chance. This is an important for understanding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GB" dirty="0">
                <a:latin typeface="Helvetica Neue" panose="02000503000000020004" pitchFamily="2" charset="0"/>
                <a:ea typeface="Helvetica Neue" panose="02000503000000020004" pitchFamily="2" charset="0"/>
                <a:cs typeface="Helvetica Neue" panose="02000503000000020004" pitchFamily="2" charset="0"/>
              </a:rPr>
              <a:t>and significance in a spatial statistical context, especially when gauging evidence of spatial dependence, as it will always form our “null hypothesis”, while the ”alternative hypothesis” is patterns (i.e., clustering or dispersion) are not by chance.  </a:t>
            </a:r>
          </a:p>
        </p:txBody>
      </p:sp>
      <p:sp>
        <p:nvSpPr>
          <p:cNvPr id="5" name="Slide Number Placeholder 3">
            <a:extLst>
              <a:ext uri="{FF2B5EF4-FFF2-40B4-BE49-F238E27FC236}">
                <a16:creationId xmlns:a16="http://schemas.microsoft.com/office/drawing/2014/main" id="{AF133820-BBF3-42B2-A481-24806A471C4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2694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85349" y="136539"/>
            <a:ext cx="1182130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Examples of Spatial Analytical techniques that needs to incorporate this aspect of spatial dependence </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11958" y="1167942"/>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point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 </a:t>
            </a:r>
            <a:r>
              <a:rPr lang="en-US" sz="1800" b="1" dirty="0">
                <a:latin typeface="Helvetica Neue" panose="02000503000000020004" pitchFamily="2" charset="0"/>
                <a:ea typeface="Helvetica Neue" panose="02000503000000020004" pitchFamily="2" charset="0"/>
                <a:cs typeface="Helvetica Neue" panose="02000503000000020004" pitchFamily="2" charset="0"/>
              </a:rPr>
              <a:t>of point locations that make-up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Geostatistical models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Kriging</a:t>
            </a:r>
            <a:r>
              <a:rPr lang="en-US" sz="1800" dirty="0">
                <a:latin typeface="Helvetica Neue" panose="02000503000000020004" pitchFamily="2" charset="0"/>
                <a:ea typeface="Helvetica Neue" panose="02000503000000020004" pitchFamily="2" charset="0"/>
                <a:cs typeface="Helvetica Neue" panose="02000503000000020004" pitchFamily="2" charset="0"/>
              </a:rPr>
              <a:t> through usage of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semivariogram analysis</a:t>
            </a:r>
            <a:r>
              <a:rPr lang="en-US" sz="1800" b="1"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others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Inverse Distance Weight (IDW). </a:t>
            </a:r>
            <a:r>
              <a:rPr lang="en-US" sz="1800" dirty="0">
                <a:latin typeface="Helvetica Neue" panose="02000503000000020004" pitchFamily="2" charset="0"/>
                <a:ea typeface="Helvetica Neue" panose="02000503000000020004" pitchFamily="2" charset="0"/>
                <a:cs typeface="Helvetica Neue" panose="02000503000000020004" pitchFamily="2" charset="0"/>
              </a:rPr>
              <a:t>These analyses are a function of distance.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Point process analysis with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Bayesian models such as INLA-SPDE </a:t>
            </a:r>
            <a:r>
              <a:rPr lang="en-US" sz="1800" dirty="0">
                <a:latin typeface="Helvetica Neue" panose="02000503000000020004" pitchFamily="2" charset="0"/>
                <a:ea typeface="Helvetica Neue" panose="02000503000000020004" pitchFamily="2" charset="0"/>
                <a:cs typeface="Helvetica Neue" panose="02000503000000020004" pitchFamily="2" charset="0"/>
              </a:rPr>
              <a:t>through a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MESH / projection matrix</a:t>
            </a:r>
            <a:r>
              <a:rPr lang="en-US" sz="1800" b="1"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rPr>
              <a:t>which is grid-based and uses distance as a function). </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areal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areas that make-up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autocorrelation, we use Moran’s I Statistics</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clustering / geodemographics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Almost all spatial regression models (i.e., Spatial lags &amp; errors, GWRs, Spatial Bayesian risk models)</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F9B3F5-38E8-8E52-5E0D-5845E3F6C053}"/>
              </a:ext>
            </a:extLst>
          </p:cNvPr>
          <p:cNvSpPr txBox="1"/>
          <p:nvPr/>
        </p:nvSpPr>
        <p:spPr>
          <a:xfrm>
            <a:off x="211958" y="4942002"/>
            <a:ext cx="11319642"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do we mean by spatial configuration of study area?</a:t>
            </a:r>
          </a:p>
          <a:p>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There has to be some formal mathematical way to explicitly represent or translate geography into some kind of numerical language, or device. We called this device a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Weight Matrix.</a:t>
            </a:r>
          </a:p>
        </p:txBody>
      </p:sp>
      <p:sp>
        <p:nvSpPr>
          <p:cNvPr id="5" name="Slide Number Placeholder 3">
            <a:extLst>
              <a:ext uri="{FF2B5EF4-FFF2-40B4-BE49-F238E27FC236}">
                <a16:creationId xmlns:a16="http://schemas.microsoft.com/office/drawing/2014/main" id="{77E57555-F8B5-7D26-9C24-40788B0D734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3105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Weight Matrices</a:t>
            </a:r>
          </a:p>
        </p:txBody>
      </p:sp>
      <p:sp>
        <p:nvSpPr>
          <p:cNvPr id="4" name="Slide Number Placeholder 3">
            <a:extLst>
              <a:ext uri="{FF2B5EF4-FFF2-40B4-BE49-F238E27FC236}">
                <a16:creationId xmlns:a16="http://schemas.microsoft.com/office/drawing/2014/main" id="{073002A6-61CF-991A-4D3C-AB9817A91C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485EE1-2AA3-429E-EB6D-29BE296130DC}"/>
              </a:ext>
            </a:extLst>
          </p:cNvPr>
          <p:cNvSpPr/>
          <p:nvPr/>
        </p:nvSpPr>
        <p:spPr>
          <a:xfrm>
            <a:off x="8998003" y="3429000"/>
            <a:ext cx="3012142" cy="1306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1926444"/>
            <a:ext cx="11319642" cy="1318126"/>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Spatial Weight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mathematical structure or device used to represent geographical space. It can also be used to indicate the spatial relationship among special features within a defined geographic space.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447214"/>
                <a:ext cx="11319642" cy="281369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characteristics of a spatial weight matrix:</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It is a square matrix of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4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4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 size</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entire square matrix is represented as </a:t>
                </a:r>
                <a14:m>
                  <m:oMath xmlns:m="http://schemas.openxmlformats.org/officeDocument/2006/math">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spatial relationship between location are represented as </a:t>
                </a:r>
                <a14:m>
                  <m:oMath xmlns:m="http://schemas.openxmlformats.org/officeDocument/2006/math">
                    <m:sSub>
                      <m:sSubPr>
                        <m:ctrlPr>
                          <a:rPr lang="en-US" sz="2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which indicates the degree of spatial relations between the observation seen in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 and other observations seen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436179" y="3447214"/>
                <a:ext cx="11319642" cy="2813690"/>
              </a:xfrm>
              <a:prstGeom prst="rect">
                <a:avLst/>
              </a:prstGeom>
              <a:blipFill>
                <a:blip r:embed="rId4"/>
                <a:stretch>
                  <a:fillRect l="-897" t="-3153" r="-1233"/>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2198626-FD34-E2DB-43E1-40E83708B3CC}"/>
                  </a:ext>
                </a:extLst>
              </p:cNvPr>
              <p:cNvSpPr txBox="1"/>
              <p:nvPr/>
            </p:nvSpPr>
            <p:spPr>
              <a:xfrm>
                <a:off x="436179" y="6098572"/>
                <a:ext cx="7884861"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Note: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p:sp>
            <p:nvSpPr>
              <p:cNvPr id="5" name="TextBox 4">
                <a:extLst>
                  <a:ext uri="{FF2B5EF4-FFF2-40B4-BE49-F238E27FC236}">
                    <a16:creationId xmlns:a16="http://schemas.microsoft.com/office/drawing/2014/main" id="{B2198626-FD34-E2DB-43E1-40E83708B3CC}"/>
                  </a:ext>
                </a:extLst>
              </p:cNvPr>
              <p:cNvSpPr txBox="1">
                <a:spLocks noRot="1" noChangeAspect="1" noMove="1" noResize="1" noEditPoints="1" noAdjustHandles="1" noChangeArrowheads="1" noChangeShapeType="1" noTextEdit="1"/>
              </p:cNvSpPr>
              <p:nvPr/>
            </p:nvSpPr>
            <p:spPr>
              <a:xfrm>
                <a:off x="436179" y="6098572"/>
                <a:ext cx="7884861" cy="369332"/>
              </a:xfrm>
              <a:prstGeom prst="rect">
                <a:avLst/>
              </a:prstGeom>
              <a:blipFill>
                <a:blip r:embed="rId5"/>
                <a:stretch>
                  <a:fillRect l="-643" t="-6667" b="-2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97DDE5-77A2-536D-5C21-487DED3B887B}"/>
                  </a:ext>
                </a:extLst>
              </p:cNvPr>
              <p:cNvSpPr txBox="1"/>
              <p:nvPr/>
            </p:nvSpPr>
            <p:spPr>
              <a:xfrm>
                <a:off x="9314129" y="3868913"/>
                <a:ext cx="2253757" cy="73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e>
                              <m:e>
                                <m:r>
                                  <a:rPr lang="en-GB" b="0" i="1" smtClean="0">
                                    <a:latin typeface="Cambria Math" panose="02040503050406030204" pitchFamily="18" charset="0"/>
                                  </a:rPr>
                                  <m:t>…</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e>
                                <m:r>
                                  <a:rPr lang="en-GB" b="0" i="1" smtClean="0">
                                    <a:latin typeface="Cambria Math" panose="02040503050406030204" pitchFamily="18" charset="0"/>
                                  </a:rPr>
                                  <m:t>⋱</m:t>
                                </m:r>
                              </m:e>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m:t>
                                    </m:r>
                                    <m:r>
                                      <a:rPr lang="en-GB" b="0" i="1" smtClean="0">
                                        <a:latin typeface="Cambria Math" panose="02040503050406030204" pitchFamily="18" charset="0"/>
                                      </a:rPr>
                                      <m:t>1</m:t>
                                    </m:r>
                                  </m:sub>
                                </m:sSub>
                              </m:e>
                              <m:e>
                                <m:r>
                                  <a:rPr lang="en-GB" b="0" i="1" smtClean="0">
                                    <a:latin typeface="Cambria Math" panose="02040503050406030204" pitchFamily="18" charset="0"/>
                                  </a:rPr>
                                  <m:t>…</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𝑛𝑛</m:t>
                                    </m:r>
                                  </m:sub>
                                </m:sSub>
                              </m:e>
                            </m:mr>
                          </m:m>
                        </m:e>
                      </m:d>
                    </m:oMath>
                  </m:oMathPara>
                </a14:m>
                <a:endParaRPr lang="en-GB" dirty="0"/>
              </a:p>
            </p:txBody>
          </p:sp>
        </mc:Choice>
        <mc:Fallback xmlns="">
          <p:sp>
            <p:nvSpPr>
              <p:cNvPr id="6" name="TextBox 5">
                <a:extLst>
                  <a:ext uri="{FF2B5EF4-FFF2-40B4-BE49-F238E27FC236}">
                    <a16:creationId xmlns:a16="http://schemas.microsoft.com/office/drawing/2014/main" id="{2197DDE5-77A2-536D-5C21-487DED3B887B}"/>
                  </a:ext>
                </a:extLst>
              </p:cNvPr>
              <p:cNvSpPr txBox="1">
                <a:spLocks noRot="1" noChangeAspect="1" noMove="1" noResize="1" noEditPoints="1" noAdjustHandles="1" noChangeArrowheads="1" noChangeShapeType="1" noTextEdit="1"/>
              </p:cNvSpPr>
              <p:nvPr/>
            </p:nvSpPr>
            <p:spPr>
              <a:xfrm>
                <a:off x="9314129" y="3868913"/>
                <a:ext cx="2253757" cy="731419"/>
              </a:xfrm>
              <a:prstGeom prst="rect">
                <a:avLst/>
              </a:prstGeom>
              <a:blipFill>
                <a:blip r:embed="rId6"/>
                <a:stretch>
                  <a:fillRect l="-2235"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549E0B-4C7C-02D5-06EE-C092E5CA393F}"/>
                  </a:ext>
                </a:extLst>
              </p:cNvPr>
              <p:cNvSpPr txBox="1"/>
              <p:nvPr/>
            </p:nvSpPr>
            <p:spPr>
              <a:xfrm>
                <a:off x="8998003" y="3437948"/>
                <a:ext cx="3073597" cy="369332"/>
              </a:xfrm>
              <a:prstGeom prst="rect">
                <a:avLst/>
              </a:prstGeom>
              <a:noFill/>
            </p:spPr>
            <p:txBody>
              <a:bodyPr wrap="square" rtlCol="0">
                <a:spAutoFit/>
              </a:bodyPr>
              <a:lstStyle/>
              <a:p>
                <a14:m>
                  <m:oMath xmlns:m="http://schemas.openxmlformats.org/officeDocument/2006/math">
                    <m:r>
                      <a:rPr lang="en-GB" i="1" dirty="0" smtClean="0">
                        <a:latin typeface="Cambria Math" panose="02040503050406030204" pitchFamily="18" charset="0"/>
                      </a:rPr>
                      <m:t>𝑊</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looks something like this</a:t>
                </a:r>
              </a:p>
            </p:txBody>
          </p:sp>
        </mc:Choice>
        <mc:Fallback xmlns="">
          <p:sp>
            <p:nvSpPr>
              <p:cNvPr id="7" name="TextBox 6">
                <a:extLst>
                  <a:ext uri="{FF2B5EF4-FFF2-40B4-BE49-F238E27FC236}">
                    <a16:creationId xmlns:a16="http://schemas.microsoft.com/office/drawing/2014/main" id="{21549E0B-4C7C-02D5-06EE-C092E5CA393F}"/>
                  </a:ext>
                </a:extLst>
              </p:cNvPr>
              <p:cNvSpPr txBox="1">
                <a:spLocks noRot="1" noChangeAspect="1" noMove="1" noResize="1" noEditPoints="1" noAdjustHandles="1" noChangeArrowheads="1" noChangeShapeType="1" noTextEdit="1"/>
              </p:cNvSpPr>
              <p:nvPr/>
            </p:nvSpPr>
            <p:spPr>
              <a:xfrm>
                <a:off x="8998003" y="3437948"/>
                <a:ext cx="3073597" cy="369332"/>
              </a:xfrm>
              <a:prstGeom prst="rect">
                <a:avLst/>
              </a:prstGeom>
              <a:blipFill>
                <a:blip r:embed="rId7"/>
                <a:stretch>
                  <a:fillRect t="-10000" b="-23333"/>
                </a:stretch>
              </a:blipFill>
            </p:spPr>
            <p:txBody>
              <a:bodyPr/>
              <a:lstStyle/>
              <a:p>
                <a:r>
                  <a:rPr lang="en-GB">
                    <a:noFill/>
                  </a:rPr>
                  <a:t> </a:t>
                </a:r>
              </a:p>
            </p:txBody>
          </p:sp>
        </mc:Fallback>
      </mc:AlternateContent>
      <p:sp>
        <p:nvSpPr>
          <p:cNvPr id="9" name="Slide Number Placeholder 3">
            <a:extLst>
              <a:ext uri="{FF2B5EF4-FFF2-40B4-BE49-F238E27FC236}">
                <a16:creationId xmlns:a16="http://schemas.microsoft.com/office/drawing/2014/main" id="{0A4D32AC-091D-0F93-3C53-B404F8552AB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846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244576" y="17925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err="1">
                <a:latin typeface="Helvetica Neue Light" panose="02000403000000020004" pitchFamily="2" charset="0"/>
                <a:ea typeface="Helvetica Neue Light" panose="02000403000000020004" pitchFamily="2" charset="0"/>
              </a:rPr>
              <a:t>Maths</a:t>
            </a:r>
            <a:r>
              <a:rPr lang="en-US" altLang="en-US" sz="3600" b="1" dirty="0">
                <a:latin typeface="Helvetica Neue Light" panose="02000403000000020004" pitchFamily="2" charset="0"/>
                <a:ea typeface="Helvetica Neue Light" panose="02000403000000020004" pitchFamily="2" charset="0"/>
              </a:rPr>
              <a:t> 101: Matrices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44576" y="830366"/>
            <a:ext cx="11319642" cy="472917"/>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set of number arranged in rows and columns to a rectangular array</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120400" y="4507143"/>
                <a:ext cx="11319642" cy="2188324"/>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information forms a matrix of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size, i.e., same number of columns and rows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×3</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This information is represented as a square matrix with notation defined as </a:t>
                </a:r>
                <a14:m>
                  <m:oMath xmlns:m="http://schemas.openxmlformats.org/officeDocument/2006/math">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𝑨</m:t>
                    </m:r>
                  </m:oMath>
                </a14:m>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14:m>
                  <m:oMath xmlns:m="http://schemas.openxmlformats.org/officeDocument/2006/math">
                    <m:sSub>
                      <m:sSubPr>
                        <m:ctrlPr>
                          <a:rPr lang="en-US" sz="20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a number from A. </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𝟏𝟐</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1 &amp; column 2) = 30</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𝟑𝟏</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3 &amp; column 1) = 74</a:t>
                </a: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120400" y="4507143"/>
                <a:ext cx="11319642" cy="2188324"/>
              </a:xfrm>
              <a:prstGeom prst="rect">
                <a:avLst/>
              </a:prstGeom>
              <a:blipFill>
                <a:blip r:embed="rId3"/>
                <a:stretch>
                  <a:fillRect l="-448" t="-2874"/>
                </a:stretch>
              </a:blipFill>
              <a:ln>
                <a:no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63256F12-57A5-A9CE-F71F-D2BE75763E7B}"/>
              </a:ext>
            </a:extLst>
          </p:cNvPr>
          <p:cNvPicPr>
            <a:picLocks noChangeAspect="1"/>
          </p:cNvPicPr>
          <p:nvPr/>
        </p:nvPicPr>
        <p:blipFill>
          <a:blip r:embed="rId4"/>
          <a:stretch>
            <a:fillRect/>
          </a:stretch>
        </p:blipFill>
        <p:spPr>
          <a:xfrm>
            <a:off x="264530" y="1923082"/>
            <a:ext cx="4671410" cy="2310481"/>
          </a:xfrm>
          <a:prstGeom prst="rect">
            <a:avLst/>
          </a:prstGeom>
        </p:spPr>
      </p:pic>
      <p:sp>
        <p:nvSpPr>
          <p:cNvPr id="8" name="TextBox 7">
            <a:extLst>
              <a:ext uri="{FF2B5EF4-FFF2-40B4-BE49-F238E27FC236}">
                <a16:creationId xmlns:a16="http://schemas.microsoft.com/office/drawing/2014/main" id="{16830CEE-5AD4-2580-7BBC-5C214149664E}"/>
              </a:ext>
            </a:extLst>
          </p:cNvPr>
          <p:cNvSpPr txBox="1"/>
          <p:nvPr/>
        </p:nvSpPr>
        <p:spPr>
          <a:xfrm>
            <a:off x="223087" y="1428516"/>
            <a:ext cx="4671410"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Data structure with demographic and health information</a:t>
            </a:r>
          </a:p>
        </p:txBody>
      </p:sp>
      <p:sp>
        <p:nvSpPr>
          <p:cNvPr id="9" name="TextBox 8">
            <a:extLst>
              <a:ext uri="{FF2B5EF4-FFF2-40B4-BE49-F238E27FC236}">
                <a16:creationId xmlns:a16="http://schemas.microsoft.com/office/drawing/2014/main" id="{C4C848C2-ECA8-DAD8-1EB1-C94F92E00DB8}"/>
              </a:ext>
            </a:extLst>
          </p:cNvPr>
          <p:cNvSpPr txBox="1"/>
          <p:nvPr/>
        </p:nvSpPr>
        <p:spPr>
          <a:xfrm>
            <a:off x="5118514" y="2625086"/>
            <a:ext cx="1571766"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It contains </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columns (j)</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rows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 name="Rectangle 9">
            <a:extLst>
              <a:ext uri="{FF2B5EF4-FFF2-40B4-BE49-F238E27FC236}">
                <a16:creationId xmlns:a16="http://schemas.microsoft.com/office/drawing/2014/main" id="{0A4FC8B4-4AD3-B6E5-878C-E2D8CEE3B3C5}"/>
              </a:ext>
            </a:extLst>
          </p:cNvPr>
          <p:cNvSpPr/>
          <p:nvPr/>
        </p:nvSpPr>
        <p:spPr>
          <a:xfrm>
            <a:off x="1376855" y="2196662"/>
            <a:ext cx="3517642" cy="8568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AD676F9-A728-F6AF-7999-5FC2F663F90E}"/>
              </a:ext>
            </a:extLst>
          </p:cNvPr>
          <p:cNvCxnSpPr>
            <a:cxnSpLocks/>
          </p:cNvCxnSpPr>
          <p:nvPr/>
        </p:nvCxnSpPr>
        <p:spPr>
          <a:xfrm>
            <a:off x="6690280" y="2983907"/>
            <a:ext cx="179726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A55FF0-29B1-1B8C-0B5D-FAFB68B0FC79}"/>
                  </a:ext>
                </a:extLst>
              </p:cNvPr>
              <p:cNvSpPr txBox="1"/>
              <p:nvPr/>
            </p:nvSpPr>
            <p:spPr>
              <a:xfrm>
                <a:off x="8780090" y="2414200"/>
                <a:ext cx="3147380" cy="11394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𝑨</m:t>
                      </m:r>
                      <m:r>
                        <a:rPr lang="en-GB" sz="2800" b="0" i="1" smtClean="0">
                          <a:latin typeface="Cambria Math" panose="02040503050406030204" pitchFamily="18" charset="0"/>
                        </a:rPr>
                        <m:t>= </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r>
                                  <m:rPr>
                                    <m:brk m:alnAt="7"/>
                                  </m:rPr>
                                  <a:rPr lang="en-GB" sz="2800" b="0" i="1" smtClean="0">
                                    <a:latin typeface="Cambria Math" panose="02040503050406030204" pitchFamily="18" charset="0"/>
                                  </a:rPr>
                                  <m:t>2</m:t>
                                </m:r>
                                <m:r>
                                  <a:rPr lang="en-GB" sz="2800" b="0" i="1" smtClean="0">
                                    <a:latin typeface="Cambria Math" panose="02040503050406030204" pitchFamily="18" charset="0"/>
                                  </a:rPr>
                                  <m:t>6</m:t>
                                </m:r>
                              </m:e>
                              <m:e>
                                <m:r>
                                  <a:rPr lang="en-GB" sz="2800" b="0" i="1" smtClean="0">
                                    <a:latin typeface="Cambria Math" panose="02040503050406030204" pitchFamily="18" charset="0"/>
                                  </a:rPr>
                                  <m:t>30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34</m:t>
                                </m:r>
                              </m:e>
                              <m:e>
                                <m:r>
                                  <a:rPr lang="en-GB" sz="2800" b="0" i="1" smtClean="0">
                                    <a:latin typeface="Cambria Math" panose="02040503050406030204" pitchFamily="18" charset="0"/>
                                  </a:rPr>
                                  <m:t>26</m:t>
                                </m:r>
                              </m:e>
                              <m:e>
                                <m:r>
                                  <a:rPr lang="en-GB" sz="2800" b="0" i="1" smtClean="0">
                                    <a:latin typeface="Cambria Math" panose="02040503050406030204" pitchFamily="18" charset="0"/>
                                  </a:rPr>
                                  <m:t>1</m:t>
                                </m:r>
                              </m:e>
                            </m:mr>
                            <m:mr>
                              <m:e>
                                <m:r>
                                  <a:rPr lang="en-GB" sz="2800" b="0" i="1" smtClean="0">
                                    <a:latin typeface="Cambria Math" panose="02040503050406030204" pitchFamily="18" charset="0"/>
                                  </a:rPr>
                                  <m:t>74</m:t>
                                </m:r>
                              </m:e>
                              <m:e>
                                <m:r>
                                  <a:rPr lang="en-GB" sz="2800" b="0" i="1" smtClean="0">
                                    <a:latin typeface="Cambria Math" panose="02040503050406030204" pitchFamily="18" charset="0"/>
                                  </a:rPr>
                                  <m:t>34</m:t>
                                </m:r>
                              </m:e>
                              <m:e>
                                <m:r>
                                  <a:rPr lang="en-GB" sz="2800" b="0" i="1" smtClean="0">
                                    <a:latin typeface="Cambria Math" panose="02040503050406030204" pitchFamily="18" charset="0"/>
                                  </a:rPr>
                                  <m:t>1</m:t>
                                </m:r>
                              </m:e>
                            </m:mr>
                          </m:m>
                        </m:e>
                      </m:d>
                    </m:oMath>
                  </m:oMathPara>
                </a14:m>
                <a:endParaRPr lang="en-GB" sz="2800" dirty="0"/>
              </a:p>
            </p:txBody>
          </p:sp>
        </mc:Choice>
        <mc:Fallback xmlns="">
          <p:sp>
            <p:nvSpPr>
              <p:cNvPr id="14" name="TextBox 13">
                <a:extLst>
                  <a:ext uri="{FF2B5EF4-FFF2-40B4-BE49-F238E27FC236}">
                    <a16:creationId xmlns:a16="http://schemas.microsoft.com/office/drawing/2014/main" id="{E3A55FF0-29B1-1B8C-0B5D-FAFB68B0FC79}"/>
                  </a:ext>
                </a:extLst>
              </p:cNvPr>
              <p:cNvSpPr txBox="1">
                <a:spLocks noRot="1" noChangeAspect="1" noMove="1" noResize="1" noEditPoints="1" noAdjustHandles="1" noChangeArrowheads="1" noChangeShapeType="1" noTextEdit="1"/>
              </p:cNvSpPr>
              <p:nvPr/>
            </p:nvSpPr>
            <p:spPr>
              <a:xfrm>
                <a:off x="8780090" y="2414200"/>
                <a:ext cx="3147380" cy="1139414"/>
              </a:xfrm>
              <a:prstGeom prst="rect">
                <a:avLst/>
              </a:prstGeom>
              <a:blipFill>
                <a:blip r:embed="rId5"/>
                <a:stretch>
                  <a:fillRect t="-1111" b="-8889"/>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A60CB1F2-2009-8A83-5F8C-B3351B009C07}"/>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0FA585C-642B-3B3D-89EF-0A0E1518880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00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[1]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6"/>
                <a:ext cx="11738304" cy="714427"/>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1: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matrix with binary values (0, 1) only,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 1 if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-location is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a:t>
                </a:r>
                <a:r>
                  <a:rPr lang="en-US" sz="1800" dirty="0">
                    <a:latin typeface="Helvetica Neue" panose="02000503000000020004" pitchFamily="2" charset="0"/>
                    <a:ea typeface="Helvetica Neue" panose="02000503000000020004" pitchFamily="2" charset="0"/>
                    <a:cs typeface="Helvetica Neue" panose="02000503000000020004" pitchFamily="2" charset="0"/>
                  </a:rPr>
                  <a:t> of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6"/>
                <a:ext cx="11738304" cy="714427"/>
              </a:xfrm>
              <a:prstGeom prst="rect">
                <a:avLst/>
              </a:prstGeom>
              <a:blipFill>
                <a:blip r:embed="rId5"/>
                <a:stretch>
                  <a:fillRect l="-432" t="-8772"/>
                </a:stretch>
              </a:blipFill>
              <a:ln>
                <a:noFill/>
              </a:ln>
            </p:spPr>
            <p:txBody>
              <a:bodyPr/>
              <a:lstStyle/>
              <a:p>
                <a:r>
                  <a:rPr lang="en-GB">
                    <a:noFill/>
                  </a:rPr>
                  <a:t> </a:t>
                </a:r>
              </a:p>
            </p:txBody>
          </p:sp>
        </mc:Fallback>
      </mc:AlternateContent>
      <p:grpSp>
        <p:nvGrpSpPr>
          <p:cNvPr id="33" name="Group 32">
            <a:extLst>
              <a:ext uri="{FF2B5EF4-FFF2-40B4-BE49-F238E27FC236}">
                <a16:creationId xmlns:a16="http://schemas.microsoft.com/office/drawing/2014/main" id="{7CC6CA89-5275-9B0B-E90A-8ADE74E277CB}"/>
              </a:ext>
            </a:extLst>
          </p:cNvPr>
          <p:cNvGrpSpPr/>
          <p:nvPr/>
        </p:nvGrpSpPr>
        <p:grpSpPr>
          <a:xfrm>
            <a:off x="2992925" y="5088704"/>
            <a:ext cx="256320" cy="101520"/>
            <a:chOff x="3239566" y="4816121"/>
            <a:chExt cx="256320" cy="10152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1" name="Ink 20">
                  <a:extLst>
                    <a:ext uri="{FF2B5EF4-FFF2-40B4-BE49-F238E27FC236}">
                      <a16:creationId xmlns:a16="http://schemas.microsoft.com/office/drawing/2014/main" id="{638364C3-E984-A63E-8299-52F56A547471}"/>
                    </a:ext>
                  </a:extLst>
                </p14:cNvPr>
                <p14:cNvContentPartPr/>
                <p14:nvPr/>
              </p14:nvContentPartPr>
              <p14:xfrm>
                <a:off x="3413806" y="4885601"/>
                <a:ext cx="360" cy="360"/>
              </p14:xfrm>
            </p:contentPart>
          </mc:Choice>
          <mc:Fallback xmlns="">
            <p:pic>
              <p:nvPicPr>
                <p:cNvPr id="21" name="Ink 20">
                  <a:extLst>
                    <a:ext uri="{FF2B5EF4-FFF2-40B4-BE49-F238E27FC236}">
                      <a16:creationId xmlns:a16="http://schemas.microsoft.com/office/drawing/2014/main" id="{638364C3-E984-A63E-8299-52F56A547471}"/>
                    </a:ext>
                  </a:extLst>
                </p:cNvPr>
                <p:cNvPicPr/>
                <p:nvPr/>
              </p:nvPicPr>
              <p:blipFill>
                <a:blip r:embed="rId7"/>
                <a:stretch>
                  <a:fillRect/>
                </a:stretch>
              </p:blipFill>
              <p:spPr>
                <a:xfrm>
                  <a:off x="3377806" y="46696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2" name="Ink 21">
                  <a:extLst>
                    <a:ext uri="{FF2B5EF4-FFF2-40B4-BE49-F238E27FC236}">
                      <a16:creationId xmlns:a16="http://schemas.microsoft.com/office/drawing/2014/main" id="{99A83085-59E6-43DA-1FA7-5BF4E78285E4}"/>
                    </a:ext>
                  </a:extLst>
                </p14:cNvPr>
                <p14:cNvContentPartPr/>
                <p14:nvPr/>
              </p14:nvContentPartPr>
              <p14:xfrm>
                <a:off x="3255046" y="4828721"/>
                <a:ext cx="360" cy="360"/>
              </p14:xfrm>
            </p:contentPart>
          </mc:Choice>
          <mc:Fallback xmlns="">
            <p:pic>
              <p:nvPicPr>
                <p:cNvPr id="22" name="Ink 21">
                  <a:extLst>
                    <a:ext uri="{FF2B5EF4-FFF2-40B4-BE49-F238E27FC236}">
                      <a16:creationId xmlns:a16="http://schemas.microsoft.com/office/drawing/2014/main" id="{99A83085-59E6-43DA-1FA7-5BF4E78285E4}"/>
                    </a:ext>
                  </a:extLst>
                </p:cNvPr>
                <p:cNvPicPr/>
                <p:nvPr/>
              </p:nvPicPr>
              <p:blipFill>
                <a:blip r:embed="rId9"/>
                <a:stretch>
                  <a:fillRect/>
                </a:stretch>
              </p:blipFill>
              <p:spPr>
                <a:xfrm>
                  <a:off x="3219046" y="461272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B5268189-FD56-9D98-F510-8ED17B9A9A21}"/>
                    </a:ext>
                  </a:extLst>
                </p14:cNvPr>
                <p14:cNvContentPartPr/>
                <p14:nvPr/>
              </p14:nvContentPartPr>
              <p14:xfrm>
                <a:off x="3297166" y="4817201"/>
                <a:ext cx="360" cy="360"/>
              </p14:xfrm>
            </p:contentPart>
          </mc:Choice>
          <mc:Fallback xmlns="">
            <p:pic>
              <p:nvPicPr>
                <p:cNvPr id="23" name="Ink 22">
                  <a:extLst>
                    <a:ext uri="{FF2B5EF4-FFF2-40B4-BE49-F238E27FC236}">
                      <a16:creationId xmlns:a16="http://schemas.microsoft.com/office/drawing/2014/main" id="{B5268189-FD56-9D98-F510-8ED17B9A9A21}"/>
                    </a:ext>
                  </a:extLst>
                </p:cNvPr>
                <p:cNvPicPr/>
                <p:nvPr/>
              </p:nvPicPr>
              <p:blipFill>
                <a:blip r:embed="rId11"/>
                <a:stretch>
                  <a:fillRect/>
                </a:stretch>
              </p:blipFill>
              <p:spPr>
                <a:xfrm>
                  <a:off x="3261526" y="46012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BF35A741-5455-1041-3F0A-7D7441F8446D}"/>
                    </a:ext>
                  </a:extLst>
                </p14:cNvPr>
                <p14:cNvContentPartPr/>
                <p14:nvPr/>
              </p14:nvContentPartPr>
              <p14:xfrm>
                <a:off x="3308686" y="4816121"/>
                <a:ext cx="26280" cy="4680"/>
              </p14:xfrm>
            </p:contentPart>
          </mc:Choice>
          <mc:Fallback xmlns="">
            <p:pic>
              <p:nvPicPr>
                <p:cNvPr id="24" name="Ink 23">
                  <a:extLst>
                    <a:ext uri="{FF2B5EF4-FFF2-40B4-BE49-F238E27FC236}">
                      <a16:creationId xmlns:a16="http://schemas.microsoft.com/office/drawing/2014/main" id="{BF35A741-5455-1041-3F0A-7D7441F8446D}"/>
                    </a:ext>
                  </a:extLst>
                </p:cNvPr>
                <p:cNvPicPr/>
                <p:nvPr/>
              </p:nvPicPr>
              <p:blipFill>
                <a:blip r:embed="rId13"/>
                <a:stretch>
                  <a:fillRect/>
                </a:stretch>
              </p:blipFill>
              <p:spPr>
                <a:xfrm>
                  <a:off x="3272686" y="4600121"/>
                  <a:ext cx="97920" cy="43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5" name="Ink 24">
                  <a:extLst>
                    <a:ext uri="{FF2B5EF4-FFF2-40B4-BE49-F238E27FC236}">
                      <a16:creationId xmlns:a16="http://schemas.microsoft.com/office/drawing/2014/main" id="{355703B2-1B65-984F-FC7C-98E56A93C0BB}"/>
                    </a:ext>
                  </a:extLst>
                </p14:cNvPr>
                <p14:cNvContentPartPr/>
                <p14:nvPr/>
              </p14:nvContentPartPr>
              <p14:xfrm>
                <a:off x="3239566" y="4820081"/>
                <a:ext cx="183240" cy="77760"/>
              </p14:xfrm>
            </p:contentPart>
          </mc:Choice>
          <mc:Fallback xmlns="">
            <p:pic>
              <p:nvPicPr>
                <p:cNvPr id="25" name="Ink 24">
                  <a:extLst>
                    <a:ext uri="{FF2B5EF4-FFF2-40B4-BE49-F238E27FC236}">
                      <a16:creationId xmlns:a16="http://schemas.microsoft.com/office/drawing/2014/main" id="{355703B2-1B65-984F-FC7C-98E56A93C0BB}"/>
                    </a:ext>
                  </a:extLst>
                </p:cNvPr>
                <p:cNvPicPr/>
                <p:nvPr/>
              </p:nvPicPr>
              <p:blipFill>
                <a:blip r:embed="rId15"/>
                <a:stretch>
                  <a:fillRect/>
                </a:stretch>
              </p:blipFill>
              <p:spPr>
                <a:xfrm>
                  <a:off x="3203566" y="4604081"/>
                  <a:ext cx="254880" cy="50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8FB4551-A6A5-3B31-BA97-42F8368E5A4B}"/>
                    </a:ext>
                  </a:extLst>
                </p14:cNvPr>
                <p14:cNvContentPartPr/>
                <p14:nvPr/>
              </p14:nvContentPartPr>
              <p14:xfrm>
                <a:off x="3350086" y="4884161"/>
                <a:ext cx="360" cy="360"/>
              </p14:xfrm>
            </p:contentPart>
          </mc:Choice>
          <mc:Fallback xmlns="">
            <p:pic>
              <p:nvPicPr>
                <p:cNvPr id="26" name="Ink 25">
                  <a:extLst>
                    <a:ext uri="{FF2B5EF4-FFF2-40B4-BE49-F238E27FC236}">
                      <a16:creationId xmlns:a16="http://schemas.microsoft.com/office/drawing/2014/main" id="{A8FB4551-A6A5-3B31-BA97-42F8368E5A4B}"/>
                    </a:ext>
                  </a:extLst>
                </p:cNvPr>
                <p:cNvPicPr/>
                <p:nvPr/>
              </p:nvPicPr>
              <p:blipFill>
                <a:blip r:embed="rId17"/>
                <a:stretch>
                  <a:fillRect/>
                </a:stretch>
              </p:blipFill>
              <p:spPr>
                <a:xfrm>
                  <a:off x="3314086" y="46681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7" name="Ink 26">
                  <a:extLst>
                    <a:ext uri="{FF2B5EF4-FFF2-40B4-BE49-F238E27FC236}">
                      <a16:creationId xmlns:a16="http://schemas.microsoft.com/office/drawing/2014/main" id="{B088C0A6-4B89-319F-64C3-9387E7DDF52E}"/>
                    </a:ext>
                  </a:extLst>
                </p14:cNvPr>
                <p14:cNvContentPartPr/>
                <p14:nvPr/>
              </p14:nvContentPartPr>
              <p14:xfrm>
                <a:off x="3343606" y="4851041"/>
                <a:ext cx="360" cy="360"/>
              </p14:xfrm>
            </p:contentPart>
          </mc:Choice>
          <mc:Fallback xmlns="">
            <p:pic>
              <p:nvPicPr>
                <p:cNvPr id="27" name="Ink 26">
                  <a:extLst>
                    <a:ext uri="{FF2B5EF4-FFF2-40B4-BE49-F238E27FC236}">
                      <a16:creationId xmlns:a16="http://schemas.microsoft.com/office/drawing/2014/main" id="{B088C0A6-4B89-319F-64C3-9387E7DDF52E}"/>
                    </a:ext>
                  </a:extLst>
                </p:cNvPr>
                <p:cNvPicPr/>
                <p:nvPr/>
              </p:nvPicPr>
              <p:blipFill>
                <a:blip r:embed="rId19"/>
                <a:stretch>
                  <a:fillRect/>
                </a:stretch>
              </p:blipFill>
              <p:spPr>
                <a:xfrm>
                  <a:off x="3307966" y="46354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8950B61A-58F3-6ECD-7DC4-CF11ECD80492}"/>
                    </a:ext>
                  </a:extLst>
                </p14:cNvPr>
                <p14:cNvContentPartPr/>
                <p14:nvPr/>
              </p14:nvContentPartPr>
              <p14:xfrm>
                <a:off x="3336406" y="4833761"/>
                <a:ext cx="360" cy="360"/>
              </p14:xfrm>
            </p:contentPart>
          </mc:Choice>
          <mc:Fallback xmlns="">
            <p:pic>
              <p:nvPicPr>
                <p:cNvPr id="28" name="Ink 27">
                  <a:extLst>
                    <a:ext uri="{FF2B5EF4-FFF2-40B4-BE49-F238E27FC236}">
                      <a16:creationId xmlns:a16="http://schemas.microsoft.com/office/drawing/2014/main" id="{8950B61A-58F3-6ECD-7DC4-CF11ECD80492}"/>
                    </a:ext>
                  </a:extLst>
                </p:cNvPr>
                <p:cNvPicPr/>
                <p:nvPr/>
              </p:nvPicPr>
              <p:blipFill>
                <a:blip r:embed="rId21"/>
                <a:stretch>
                  <a:fillRect/>
                </a:stretch>
              </p:blipFill>
              <p:spPr>
                <a:xfrm>
                  <a:off x="3300766" y="46177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358F1FDE-06D9-11B1-C17A-1E05626B8986}"/>
                    </a:ext>
                  </a:extLst>
                </p14:cNvPr>
                <p14:cNvContentPartPr/>
                <p14:nvPr/>
              </p14:nvContentPartPr>
              <p14:xfrm>
                <a:off x="3325246" y="4819361"/>
                <a:ext cx="360" cy="360"/>
              </p14:xfrm>
            </p:contentPart>
          </mc:Choice>
          <mc:Fallback xmlns="">
            <p:pic>
              <p:nvPicPr>
                <p:cNvPr id="29" name="Ink 28">
                  <a:extLst>
                    <a:ext uri="{FF2B5EF4-FFF2-40B4-BE49-F238E27FC236}">
                      <a16:creationId xmlns:a16="http://schemas.microsoft.com/office/drawing/2014/main" id="{358F1FDE-06D9-11B1-C17A-1E05626B8986}"/>
                    </a:ext>
                  </a:extLst>
                </p:cNvPr>
                <p:cNvPicPr/>
                <p:nvPr/>
              </p:nvPicPr>
              <p:blipFill>
                <a:blip r:embed="rId23"/>
                <a:stretch>
                  <a:fillRect/>
                </a:stretch>
              </p:blipFill>
              <p:spPr>
                <a:xfrm>
                  <a:off x="3289606" y="46033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0" name="Ink 29">
                  <a:extLst>
                    <a:ext uri="{FF2B5EF4-FFF2-40B4-BE49-F238E27FC236}">
                      <a16:creationId xmlns:a16="http://schemas.microsoft.com/office/drawing/2014/main" id="{74A52DFC-115D-8854-A5BF-06C47557557B}"/>
                    </a:ext>
                  </a:extLst>
                </p14:cNvPr>
                <p14:cNvContentPartPr/>
                <p14:nvPr/>
              </p14:nvContentPartPr>
              <p14:xfrm>
                <a:off x="3324166" y="4818281"/>
                <a:ext cx="360" cy="360"/>
              </p14:xfrm>
            </p:contentPart>
          </mc:Choice>
          <mc:Fallback xmlns="">
            <p:pic>
              <p:nvPicPr>
                <p:cNvPr id="30" name="Ink 29">
                  <a:extLst>
                    <a:ext uri="{FF2B5EF4-FFF2-40B4-BE49-F238E27FC236}">
                      <a16:creationId xmlns:a16="http://schemas.microsoft.com/office/drawing/2014/main" id="{74A52DFC-115D-8854-A5BF-06C47557557B}"/>
                    </a:ext>
                  </a:extLst>
                </p:cNvPr>
                <p:cNvPicPr/>
                <p:nvPr/>
              </p:nvPicPr>
              <p:blipFill>
                <a:blip r:embed="rId25"/>
                <a:stretch>
                  <a:fillRect/>
                </a:stretch>
              </p:blipFill>
              <p:spPr>
                <a:xfrm>
                  <a:off x="328852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1" name="Ink 30">
                  <a:extLst>
                    <a:ext uri="{FF2B5EF4-FFF2-40B4-BE49-F238E27FC236}">
                      <a16:creationId xmlns:a16="http://schemas.microsoft.com/office/drawing/2014/main" id="{CEC0A4DF-3286-28F9-F6A4-04D151CC4BED}"/>
                    </a:ext>
                  </a:extLst>
                </p14:cNvPr>
                <p14:cNvContentPartPr/>
                <p14:nvPr/>
              </p14:nvContentPartPr>
              <p14:xfrm>
                <a:off x="3320206" y="4818281"/>
                <a:ext cx="360" cy="360"/>
              </p14:xfrm>
            </p:contentPart>
          </mc:Choice>
          <mc:Fallback xmlns="">
            <p:pic>
              <p:nvPicPr>
                <p:cNvPr id="31" name="Ink 30">
                  <a:extLst>
                    <a:ext uri="{FF2B5EF4-FFF2-40B4-BE49-F238E27FC236}">
                      <a16:creationId xmlns:a16="http://schemas.microsoft.com/office/drawing/2014/main" id="{CEC0A4DF-3286-28F9-F6A4-04D151CC4BED}"/>
                    </a:ext>
                  </a:extLst>
                </p:cNvPr>
                <p:cNvPicPr/>
                <p:nvPr/>
              </p:nvPicPr>
              <p:blipFill>
                <a:blip r:embed="rId27"/>
                <a:stretch>
                  <a:fillRect/>
                </a:stretch>
              </p:blipFill>
              <p:spPr>
                <a:xfrm>
                  <a:off x="328420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2" name="Ink 31">
                  <a:extLst>
                    <a:ext uri="{FF2B5EF4-FFF2-40B4-BE49-F238E27FC236}">
                      <a16:creationId xmlns:a16="http://schemas.microsoft.com/office/drawing/2014/main" id="{5179ABF7-5E3E-4F79-CF9F-9272092267AD}"/>
                    </a:ext>
                  </a:extLst>
                </p14:cNvPr>
                <p14:cNvContentPartPr/>
                <p14:nvPr/>
              </p14:nvContentPartPr>
              <p14:xfrm>
                <a:off x="3320206" y="4818281"/>
                <a:ext cx="175680" cy="99360"/>
              </p14:xfrm>
            </p:contentPart>
          </mc:Choice>
          <mc:Fallback xmlns="">
            <p:pic>
              <p:nvPicPr>
                <p:cNvPr id="32" name="Ink 31">
                  <a:extLst>
                    <a:ext uri="{FF2B5EF4-FFF2-40B4-BE49-F238E27FC236}">
                      <a16:creationId xmlns:a16="http://schemas.microsoft.com/office/drawing/2014/main" id="{5179ABF7-5E3E-4F79-CF9F-9272092267AD}"/>
                    </a:ext>
                  </a:extLst>
                </p:cNvPr>
                <p:cNvPicPr/>
                <p:nvPr/>
              </p:nvPicPr>
              <p:blipFill>
                <a:blip r:embed="rId29"/>
                <a:stretch>
                  <a:fillRect/>
                </a:stretch>
              </p:blipFill>
              <p:spPr>
                <a:xfrm>
                  <a:off x="3284206" y="4602281"/>
                  <a:ext cx="247320" cy="53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9AA2483B-950A-304E-2CC5-26D3FCEFFA8E}"/>
                  </a:ext>
                </a:extLst>
              </p14:cNvPr>
              <p14:cNvContentPartPr/>
              <p14:nvPr/>
            </p14:nvContentPartPr>
            <p14:xfrm>
              <a:off x="3042605" y="5121464"/>
              <a:ext cx="139680" cy="7560"/>
            </p14:xfrm>
          </p:contentPart>
        </mc:Choice>
        <mc:Fallback xmlns="">
          <p:pic>
            <p:nvPicPr>
              <p:cNvPr id="34" name="Ink 33">
                <a:extLst>
                  <a:ext uri="{FF2B5EF4-FFF2-40B4-BE49-F238E27FC236}">
                    <a16:creationId xmlns:a16="http://schemas.microsoft.com/office/drawing/2014/main" id="{9AA2483B-950A-304E-2CC5-26D3FCEFFA8E}"/>
                  </a:ext>
                </a:extLst>
              </p:cNvPr>
              <p:cNvPicPr/>
              <p:nvPr/>
            </p:nvPicPr>
            <p:blipFill>
              <a:blip r:embed="rId31"/>
              <a:stretch>
                <a:fillRect/>
              </a:stretch>
            </p:blipFill>
            <p:spPr>
              <a:xfrm>
                <a:off x="3006605" y="5049464"/>
                <a:ext cx="21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1BF3C11A-7953-FB02-233D-AAD9090CE5EB}"/>
                  </a:ext>
                </a:extLst>
              </p14:cNvPr>
              <p14:cNvContentPartPr/>
              <p14:nvPr/>
            </p14:nvContentPartPr>
            <p14:xfrm>
              <a:off x="3090125" y="5107424"/>
              <a:ext cx="360" cy="360"/>
            </p14:xfrm>
          </p:contentPart>
        </mc:Choice>
        <mc:Fallback xmlns="">
          <p:pic>
            <p:nvPicPr>
              <p:cNvPr id="35" name="Ink 34">
                <a:extLst>
                  <a:ext uri="{FF2B5EF4-FFF2-40B4-BE49-F238E27FC236}">
                    <a16:creationId xmlns:a16="http://schemas.microsoft.com/office/drawing/2014/main" id="{1BF3C11A-7953-FB02-233D-AAD9090CE5EB}"/>
                  </a:ext>
                </a:extLst>
              </p:cNvPr>
              <p:cNvPicPr/>
              <p:nvPr/>
            </p:nvPicPr>
            <p:blipFill>
              <a:blip r:embed="rId33"/>
              <a:stretch>
                <a:fillRect/>
              </a:stretch>
            </p:blipFill>
            <p:spPr>
              <a:xfrm>
                <a:off x="3054125" y="50357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173C0C4B-31CA-14A3-F64B-6272E12B6167}"/>
                  </a:ext>
                </a:extLst>
              </p14:cNvPr>
              <p14:cNvContentPartPr/>
              <p14:nvPr/>
            </p14:nvContentPartPr>
            <p14:xfrm>
              <a:off x="3091925" y="5105624"/>
              <a:ext cx="360" cy="360"/>
            </p14:xfrm>
          </p:contentPart>
        </mc:Choice>
        <mc:Fallback xmlns="">
          <p:pic>
            <p:nvPicPr>
              <p:cNvPr id="36" name="Ink 35">
                <a:extLst>
                  <a:ext uri="{FF2B5EF4-FFF2-40B4-BE49-F238E27FC236}">
                    <a16:creationId xmlns:a16="http://schemas.microsoft.com/office/drawing/2014/main" id="{173C0C4B-31CA-14A3-F64B-6272E12B6167}"/>
                  </a:ext>
                </a:extLst>
              </p:cNvPr>
              <p:cNvPicPr/>
              <p:nvPr/>
            </p:nvPicPr>
            <p:blipFill>
              <a:blip r:embed="rId33"/>
              <a:stretch>
                <a:fillRect/>
              </a:stretch>
            </p:blipFill>
            <p:spPr>
              <a:xfrm>
                <a:off x="3055925" y="50336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26DD2081-D589-E06B-3BAE-47E633441824}"/>
                  </a:ext>
                </a:extLst>
              </p14:cNvPr>
              <p14:cNvContentPartPr/>
              <p14:nvPr/>
            </p14:nvContentPartPr>
            <p14:xfrm>
              <a:off x="3069245" y="5104544"/>
              <a:ext cx="360" cy="360"/>
            </p14:xfrm>
          </p:contentPart>
        </mc:Choice>
        <mc:Fallback xmlns="">
          <p:pic>
            <p:nvPicPr>
              <p:cNvPr id="37" name="Ink 36">
                <a:extLst>
                  <a:ext uri="{FF2B5EF4-FFF2-40B4-BE49-F238E27FC236}">
                    <a16:creationId xmlns:a16="http://schemas.microsoft.com/office/drawing/2014/main" id="{26DD2081-D589-E06B-3BAE-47E633441824}"/>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7C9378A5-EFE3-84BC-FCE1-174A3093DC76}"/>
                  </a:ext>
                </a:extLst>
              </p14:cNvPr>
              <p14:cNvContentPartPr/>
              <p14:nvPr/>
            </p14:nvContentPartPr>
            <p14:xfrm>
              <a:off x="3069245" y="5104544"/>
              <a:ext cx="360" cy="360"/>
            </p14:xfrm>
          </p:contentPart>
        </mc:Choice>
        <mc:Fallback xmlns="">
          <p:pic>
            <p:nvPicPr>
              <p:cNvPr id="38" name="Ink 37">
                <a:extLst>
                  <a:ext uri="{FF2B5EF4-FFF2-40B4-BE49-F238E27FC236}">
                    <a16:creationId xmlns:a16="http://schemas.microsoft.com/office/drawing/2014/main" id="{7C9378A5-EFE3-84BC-FCE1-174A3093DC76}"/>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B8E2C02B-318B-C5AD-BEDC-B476B00DC866}"/>
                  </a:ext>
                </a:extLst>
              </p14:cNvPr>
              <p14:cNvContentPartPr/>
              <p14:nvPr/>
            </p14:nvContentPartPr>
            <p14:xfrm>
              <a:off x="3020285" y="5097344"/>
              <a:ext cx="41040" cy="7560"/>
            </p14:xfrm>
          </p:contentPart>
        </mc:Choice>
        <mc:Fallback xmlns="">
          <p:pic>
            <p:nvPicPr>
              <p:cNvPr id="40" name="Ink 39">
                <a:extLst>
                  <a:ext uri="{FF2B5EF4-FFF2-40B4-BE49-F238E27FC236}">
                    <a16:creationId xmlns:a16="http://schemas.microsoft.com/office/drawing/2014/main" id="{B8E2C02B-318B-C5AD-BEDC-B476B00DC866}"/>
                  </a:ext>
                </a:extLst>
              </p:cNvPr>
              <p:cNvPicPr/>
              <p:nvPr/>
            </p:nvPicPr>
            <p:blipFill>
              <a:blip r:embed="rId38"/>
              <a:stretch>
                <a:fillRect/>
              </a:stretch>
            </p:blipFill>
            <p:spPr>
              <a:xfrm>
                <a:off x="2984645" y="5025704"/>
                <a:ext cx="11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4D9A8894-93A9-C8B3-AFEA-93CF7AA9D454}"/>
                  </a:ext>
                </a:extLst>
              </p14:cNvPr>
              <p14:cNvContentPartPr/>
              <p14:nvPr/>
            </p14:nvContentPartPr>
            <p14:xfrm>
              <a:off x="3020285" y="5097344"/>
              <a:ext cx="360" cy="360"/>
            </p14:xfrm>
          </p:contentPart>
        </mc:Choice>
        <mc:Fallback xmlns="">
          <p:pic>
            <p:nvPicPr>
              <p:cNvPr id="41" name="Ink 40">
                <a:extLst>
                  <a:ext uri="{FF2B5EF4-FFF2-40B4-BE49-F238E27FC236}">
                    <a16:creationId xmlns:a16="http://schemas.microsoft.com/office/drawing/2014/main" id="{4D9A8894-93A9-C8B3-AFEA-93CF7AA9D454}"/>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063467F6-7391-CAA9-A1B2-EED7037C88AA}"/>
                  </a:ext>
                </a:extLst>
              </p14:cNvPr>
              <p14:cNvContentPartPr/>
              <p14:nvPr/>
            </p14:nvContentPartPr>
            <p14:xfrm>
              <a:off x="3020285" y="5097344"/>
              <a:ext cx="360" cy="360"/>
            </p14:xfrm>
          </p:contentPart>
        </mc:Choice>
        <mc:Fallback xmlns="">
          <p:pic>
            <p:nvPicPr>
              <p:cNvPr id="42" name="Ink 41">
                <a:extLst>
                  <a:ext uri="{FF2B5EF4-FFF2-40B4-BE49-F238E27FC236}">
                    <a16:creationId xmlns:a16="http://schemas.microsoft.com/office/drawing/2014/main" id="{063467F6-7391-CAA9-A1B2-EED7037C88AA}"/>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EAE09E2C-DDB0-D313-7115-F9FB59DCADDB}"/>
                  </a:ext>
                </a:extLst>
              </p14:cNvPr>
              <p14:cNvContentPartPr/>
              <p14:nvPr/>
            </p14:nvContentPartPr>
            <p14:xfrm>
              <a:off x="3020285" y="5097344"/>
              <a:ext cx="360" cy="360"/>
            </p14:xfrm>
          </p:contentPart>
        </mc:Choice>
        <mc:Fallback xmlns="">
          <p:pic>
            <p:nvPicPr>
              <p:cNvPr id="43" name="Ink 42">
                <a:extLst>
                  <a:ext uri="{FF2B5EF4-FFF2-40B4-BE49-F238E27FC236}">
                    <a16:creationId xmlns:a16="http://schemas.microsoft.com/office/drawing/2014/main" id="{EAE09E2C-DDB0-D313-7115-F9FB59DCADDB}"/>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7E7FD2DF-C408-C623-9D98-0FB40BC32841}"/>
                  </a:ext>
                </a:extLst>
              </p14:cNvPr>
              <p14:cNvContentPartPr/>
              <p14:nvPr/>
            </p14:nvContentPartPr>
            <p14:xfrm>
              <a:off x="3024605" y="5099504"/>
              <a:ext cx="360" cy="360"/>
            </p14:xfrm>
          </p:contentPart>
        </mc:Choice>
        <mc:Fallback xmlns="">
          <p:pic>
            <p:nvPicPr>
              <p:cNvPr id="44" name="Ink 43">
                <a:extLst>
                  <a:ext uri="{FF2B5EF4-FFF2-40B4-BE49-F238E27FC236}">
                    <a16:creationId xmlns:a16="http://schemas.microsoft.com/office/drawing/2014/main" id="{7E7FD2DF-C408-C623-9D98-0FB40BC32841}"/>
                  </a:ext>
                </a:extLst>
              </p:cNvPr>
              <p:cNvPicPr/>
              <p:nvPr/>
            </p:nvPicPr>
            <p:blipFill>
              <a:blip r:embed="rId33"/>
              <a:stretch>
                <a:fillRect/>
              </a:stretch>
            </p:blipFill>
            <p:spPr>
              <a:xfrm>
                <a:off x="2988605" y="50275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8DD53F54-0ED1-3ED0-91D8-DE46FBD40E38}"/>
                  </a:ext>
                </a:extLst>
              </p14:cNvPr>
              <p14:cNvContentPartPr/>
              <p14:nvPr/>
            </p14:nvContentPartPr>
            <p14:xfrm>
              <a:off x="3034685" y="5120024"/>
              <a:ext cx="360" cy="360"/>
            </p14:xfrm>
          </p:contentPart>
        </mc:Choice>
        <mc:Fallback xmlns="">
          <p:pic>
            <p:nvPicPr>
              <p:cNvPr id="45" name="Ink 44">
                <a:extLst>
                  <a:ext uri="{FF2B5EF4-FFF2-40B4-BE49-F238E27FC236}">
                    <a16:creationId xmlns:a16="http://schemas.microsoft.com/office/drawing/2014/main" id="{8DD53F54-0ED1-3ED0-91D8-DE46FBD40E38}"/>
                  </a:ext>
                </a:extLst>
              </p:cNvPr>
              <p:cNvPicPr/>
              <p:nvPr/>
            </p:nvPicPr>
            <p:blipFill>
              <a:blip r:embed="rId33"/>
              <a:stretch>
                <a:fillRect/>
              </a:stretch>
            </p:blipFill>
            <p:spPr>
              <a:xfrm>
                <a:off x="2999045" y="50480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5B1DC97F-5D2E-588E-F6F0-1E469726E631}"/>
                  </a:ext>
                </a:extLst>
              </p14:cNvPr>
              <p14:cNvContentPartPr/>
              <p14:nvPr/>
            </p14:nvContentPartPr>
            <p14:xfrm>
              <a:off x="3037925" y="5137304"/>
              <a:ext cx="360" cy="360"/>
            </p14:xfrm>
          </p:contentPart>
        </mc:Choice>
        <mc:Fallback xmlns="">
          <p:pic>
            <p:nvPicPr>
              <p:cNvPr id="46" name="Ink 45">
                <a:extLst>
                  <a:ext uri="{FF2B5EF4-FFF2-40B4-BE49-F238E27FC236}">
                    <a16:creationId xmlns:a16="http://schemas.microsoft.com/office/drawing/2014/main" id="{5B1DC97F-5D2E-588E-F6F0-1E469726E631}"/>
                  </a:ext>
                </a:extLst>
              </p:cNvPr>
              <p:cNvPicPr/>
              <p:nvPr/>
            </p:nvPicPr>
            <p:blipFill>
              <a:blip r:embed="rId33"/>
              <a:stretch>
                <a:fillRect/>
              </a:stretch>
            </p:blipFill>
            <p:spPr>
              <a:xfrm>
                <a:off x="3001925" y="50656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Ink 46">
                <a:extLst>
                  <a:ext uri="{FF2B5EF4-FFF2-40B4-BE49-F238E27FC236}">
                    <a16:creationId xmlns:a16="http://schemas.microsoft.com/office/drawing/2014/main" id="{EA3DA485-E83C-FC18-096D-A96072A926C4}"/>
                  </a:ext>
                </a:extLst>
              </p14:cNvPr>
              <p14:cNvContentPartPr/>
              <p14:nvPr/>
            </p14:nvContentPartPr>
            <p14:xfrm>
              <a:off x="3045125" y="5142704"/>
              <a:ext cx="360" cy="360"/>
            </p14:xfrm>
          </p:contentPart>
        </mc:Choice>
        <mc:Fallback xmlns="">
          <p:pic>
            <p:nvPicPr>
              <p:cNvPr id="47" name="Ink 46">
                <a:extLst>
                  <a:ext uri="{FF2B5EF4-FFF2-40B4-BE49-F238E27FC236}">
                    <a16:creationId xmlns:a16="http://schemas.microsoft.com/office/drawing/2014/main" id="{EA3DA485-E83C-FC18-096D-A96072A926C4}"/>
                  </a:ext>
                </a:extLst>
              </p:cNvPr>
              <p:cNvPicPr/>
              <p:nvPr/>
            </p:nvPicPr>
            <p:blipFill>
              <a:blip r:embed="rId33"/>
              <a:stretch>
                <a:fillRect/>
              </a:stretch>
            </p:blipFill>
            <p:spPr>
              <a:xfrm>
                <a:off x="3009125" y="5070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0EDB4A45-31B1-800D-FA1F-794B1D0622D0}"/>
                  </a:ext>
                </a:extLst>
              </p14:cNvPr>
              <p14:cNvContentPartPr/>
              <p14:nvPr/>
            </p14:nvContentPartPr>
            <p14:xfrm>
              <a:off x="3050885" y="5141264"/>
              <a:ext cx="20160" cy="1440"/>
            </p14:xfrm>
          </p:contentPart>
        </mc:Choice>
        <mc:Fallback xmlns="">
          <p:pic>
            <p:nvPicPr>
              <p:cNvPr id="48" name="Ink 47">
                <a:extLst>
                  <a:ext uri="{FF2B5EF4-FFF2-40B4-BE49-F238E27FC236}">
                    <a16:creationId xmlns:a16="http://schemas.microsoft.com/office/drawing/2014/main" id="{0EDB4A45-31B1-800D-FA1F-794B1D0622D0}"/>
                  </a:ext>
                </a:extLst>
              </p:cNvPr>
              <p:cNvPicPr/>
              <p:nvPr/>
            </p:nvPicPr>
            <p:blipFill>
              <a:blip r:embed="rId47"/>
              <a:stretch>
                <a:fillRect/>
              </a:stretch>
            </p:blipFill>
            <p:spPr>
              <a:xfrm>
                <a:off x="3014885" y="5069624"/>
                <a:ext cx="91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6B3BC3AE-BA78-2EA1-346F-A7B2498292F9}"/>
                  </a:ext>
                </a:extLst>
              </p14:cNvPr>
              <p14:cNvContentPartPr/>
              <p14:nvPr/>
            </p14:nvContentPartPr>
            <p14:xfrm>
              <a:off x="3088685" y="5141264"/>
              <a:ext cx="360" cy="360"/>
            </p14:xfrm>
          </p:contentPart>
        </mc:Choice>
        <mc:Fallback xmlns="">
          <p:pic>
            <p:nvPicPr>
              <p:cNvPr id="49" name="Ink 48">
                <a:extLst>
                  <a:ext uri="{FF2B5EF4-FFF2-40B4-BE49-F238E27FC236}">
                    <a16:creationId xmlns:a16="http://schemas.microsoft.com/office/drawing/2014/main" id="{6B3BC3AE-BA78-2EA1-346F-A7B2498292F9}"/>
                  </a:ext>
                </a:extLst>
              </p:cNvPr>
              <p:cNvPicPr/>
              <p:nvPr/>
            </p:nvPicPr>
            <p:blipFill>
              <a:blip r:embed="rId33"/>
              <a:stretch>
                <a:fillRect/>
              </a:stretch>
            </p:blipFill>
            <p:spPr>
              <a:xfrm>
                <a:off x="3052685" y="50692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0BA31D40-D5D3-E72A-9E10-63CD604B1C7A}"/>
                  </a:ext>
                </a:extLst>
              </p14:cNvPr>
              <p14:cNvContentPartPr/>
              <p14:nvPr/>
            </p14:nvContentPartPr>
            <p14:xfrm>
              <a:off x="3105245" y="5139104"/>
              <a:ext cx="360" cy="360"/>
            </p14:xfrm>
          </p:contentPart>
        </mc:Choice>
        <mc:Fallback xmlns="">
          <p:pic>
            <p:nvPicPr>
              <p:cNvPr id="50" name="Ink 49">
                <a:extLst>
                  <a:ext uri="{FF2B5EF4-FFF2-40B4-BE49-F238E27FC236}">
                    <a16:creationId xmlns:a16="http://schemas.microsoft.com/office/drawing/2014/main" id="{0BA31D40-D5D3-E72A-9E10-63CD604B1C7A}"/>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EEE013EB-2C41-E8DE-72BE-5B4B2CD400D0}"/>
                  </a:ext>
                </a:extLst>
              </p14:cNvPr>
              <p14:cNvContentPartPr/>
              <p14:nvPr/>
            </p14:nvContentPartPr>
            <p14:xfrm>
              <a:off x="3105245" y="5139104"/>
              <a:ext cx="360" cy="360"/>
            </p14:xfrm>
          </p:contentPart>
        </mc:Choice>
        <mc:Fallback xmlns="">
          <p:pic>
            <p:nvPicPr>
              <p:cNvPr id="51" name="Ink 50">
                <a:extLst>
                  <a:ext uri="{FF2B5EF4-FFF2-40B4-BE49-F238E27FC236}">
                    <a16:creationId xmlns:a16="http://schemas.microsoft.com/office/drawing/2014/main" id="{EEE013EB-2C41-E8DE-72BE-5B4B2CD400D0}"/>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0ABEDF6B-6B2D-EE82-5C87-D4EC586D1B3A}"/>
                  </a:ext>
                </a:extLst>
              </p14:cNvPr>
              <p14:cNvContentPartPr/>
              <p14:nvPr/>
            </p14:nvContentPartPr>
            <p14:xfrm>
              <a:off x="3131525" y="5134784"/>
              <a:ext cx="360" cy="360"/>
            </p14:xfrm>
          </p:contentPart>
        </mc:Choice>
        <mc:Fallback xmlns="">
          <p:pic>
            <p:nvPicPr>
              <p:cNvPr id="52" name="Ink 51">
                <a:extLst>
                  <a:ext uri="{FF2B5EF4-FFF2-40B4-BE49-F238E27FC236}">
                    <a16:creationId xmlns:a16="http://schemas.microsoft.com/office/drawing/2014/main" id="{0ABEDF6B-6B2D-EE82-5C87-D4EC586D1B3A}"/>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F16EC688-8089-9804-6025-9754B55890FF}"/>
                  </a:ext>
                </a:extLst>
              </p14:cNvPr>
              <p14:cNvContentPartPr/>
              <p14:nvPr/>
            </p14:nvContentPartPr>
            <p14:xfrm>
              <a:off x="3131525" y="5134784"/>
              <a:ext cx="360" cy="360"/>
            </p14:xfrm>
          </p:contentPart>
        </mc:Choice>
        <mc:Fallback xmlns="">
          <p:pic>
            <p:nvPicPr>
              <p:cNvPr id="53" name="Ink 52">
                <a:extLst>
                  <a:ext uri="{FF2B5EF4-FFF2-40B4-BE49-F238E27FC236}">
                    <a16:creationId xmlns:a16="http://schemas.microsoft.com/office/drawing/2014/main" id="{F16EC688-8089-9804-6025-9754B55890FF}"/>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D146D083-18D1-C8B6-A214-F036A153E2F3}"/>
                  </a:ext>
                </a:extLst>
              </p14:cNvPr>
              <p14:cNvContentPartPr/>
              <p14:nvPr/>
            </p14:nvContentPartPr>
            <p14:xfrm>
              <a:off x="3144125" y="5134784"/>
              <a:ext cx="360" cy="360"/>
            </p14:xfrm>
          </p:contentPart>
        </mc:Choice>
        <mc:Fallback xmlns="">
          <p:pic>
            <p:nvPicPr>
              <p:cNvPr id="54" name="Ink 53">
                <a:extLst>
                  <a:ext uri="{FF2B5EF4-FFF2-40B4-BE49-F238E27FC236}">
                    <a16:creationId xmlns:a16="http://schemas.microsoft.com/office/drawing/2014/main" id="{D146D083-18D1-C8B6-A214-F036A153E2F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D3344368-1382-B1D5-3887-6BA8798F6983}"/>
                  </a:ext>
                </a:extLst>
              </p14:cNvPr>
              <p14:cNvContentPartPr/>
              <p14:nvPr/>
            </p14:nvContentPartPr>
            <p14:xfrm>
              <a:off x="3144125" y="5134784"/>
              <a:ext cx="360" cy="360"/>
            </p14:xfrm>
          </p:contentPart>
        </mc:Choice>
        <mc:Fallback xmlns="">
          <p:pic>
            <p:nvPicPr>
              <p:cNvPr id="55" name="Ink 54">
                <a:extLst>
                  <a:ext uri="{FF2B5EF4-FFF2-40B4-BE49-F238E27FC236}">
                    <a16:creationId xmlns:a16="http://schemas.microsoft.com/office/drawing/2014/main" id="{D3344368-1382-B1D5-3887-6BA8798F698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71448613-7485-AAEB-572A-0D98386ADB75}"/>
                  </a:ext>
                </a:extLst>
              </p14:cNvPr>
              <p14:cNvContentPartPr/>
              <p14:nvPr/>
            </p14:nvContentPartPr>
            <p14:xfrm>
              <a:off x="3144125" y="5134784"/>
              <a:ext cx="360" cy="360"/>
            </p14:xfrm>
          </p:contentPart>
        </mc:Choice>
        <mc:Fallback xmlns="">
          <p:pic>
            <p:nvPicPr>
              <p:cNvPr id="56" name="Ink 55">
                <a:extLst>
                  <a:ext uri="{FF2B5EF4-FFF2-40B4-BE49-F238E27FC236}">
                    <a16:creationId xmlns:a16="http://schemas.microsoft.com/office/drawing/2014/main" id="{71448613-7485-AAEB-572A-0D98386ADB75}"/>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9A822BB2-2E1E-C65F-AD80-E3CD7188E6BC}"/>
                  </a:ext>
                </a:extLst>
              </p14:cNvPr>
              <p14:cNvContentPartPr/>
              <p14:nvPr/>
            </p14:nvContentPartPr>
            <p14:xfrm>
              <a:off x="3152045" y="5134784"/>
              <a:ext cx="360" cy="360"/>
            </p14:xfrm>
          </p:contentPart>
        </mc:Choice>
        <mc:Fallback xmlns="">
          <p:pic>
            <p:nvPicPr>
              <p:cNvPr id="57" name="Ink 56">
                <a:extLst>
                  <a:ext uri="{FF2B5EF4-FFF2-40B4-BE49-F238E27FC236}">
                    <a16:creationId xmlns:a16="http://schemas.microsoft.com/office/drawing/2014/main" id="{9A822BB2-2E1E-C65F-AD80-E3CD7188E6BC}"/>
                  </a:ext>
                </a:extLst>
              </p:cNvPr>
              <p:cNvPicPr/>
              <p:nvPr/>
            </p:nvPicPr>
            <p:blipFill>
              <a:blip r:embed="rId33"/>
              <a:stretch>
                <a:fillRect/>
              </a:stretch>
            </p:blipFill>
            <p:spPr>
              <a:xfrm>
                <a:off x="311604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4430A564-0F17-C196-0953-501E39DAFE37}"/>
                  </a:ext>
                </a:extLst>
              </p14:cNvPr>
              <p14:cNvContentPartPr/>
              <p14:nvPr/>
            </p14:nvContentPartPr>
            <p14:xfrm>
              <a:off x="3159245" y="5134064"/>
              <a:ext cx="360" cy="360"/>
            </p14:xfrm>
          </p:contentPart>
        </mc:Choice>
        <mc:Fallback xmlns="">
          <p:pic>
            <p:nvPicPr>
              <p:cNvPr id="58" name="Ink 57">
                <a:extLst>
                  <a:ext uri="{FF2B5EF4-FFF2-40B4-BE49-F238E27FC236}">
                    <a16:creationId xmlns:a16="http://schemas.microsoft.com/office/drawing/2014/main" id="{4430A564-0F17-C196-0953-501E39DAFE3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6FD77DC3-34AD-578F-D5C4-2E4FE3A71D7E}"/>
                  </a:ext>
                </a:extLst>
              </p14:cNvPr>
              <p14:cNvContentPartPr/>
              <p14:nvPr/>
            </p14:nvContentPartPr>
            <p14:xfrm>
              <a:off x="3159245" y="5134064"/>
              <a:ext cx="360" cy="360"/>
            </p14:xfrm>
          </p:contentPart>
        </mc:Choice>
        <mc:Fallback xmlns="">
          <p:pic>
            <p:nvPicPr>
              <p:cNvPr id="59" name="Ink 58">
                <a:extLst>
                  <a:ext uri="{FF2B5EF4-FFF2-40B4-BE49-F238E27FC236}">
                    <a16:creationId xmlns:a16="http://schemas.microsoft.com/office/drawing/2014/main" id="{6FD77DC3-34AD-578F-D5C4-2E4FE3A71D7E}"/>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0" name="Ink 59">
                <a:extLst>
                  <a:ext uri="{FF2B5EF4-FFF2-40B4-BE49-F238E27FC236}">
                    <a16:creationId xmlns:a16="http://schemas.microsoft.com/office/drawing/2014/main" id="{C44F1FD4-D7A8-E3FF-3498-9307AD3153ED}"/>
                  </a:ext>
                </a:extLst>
              </p14:cNvPr>
              <p14:cNvContentPartPr/>
              <p14:nvPr/>
            </p14:nvContentPartPr>
            <p14:xfrm>
              <a:off x="3159245" y="5134064"/>
              <a:ext cx="360" cy="360"/>
            </p14:xfrm>
          </p:contentPart>
        </mc:Choice>
        <mc:Fallback xmlns="">
          <p:pic>
            <p:nvPicPr>
              <p:cNvPr id="60" name="Ink 59">
                <a:extLst>
                  <a:ext uri="{FF2B5EF4-FFF2-40B4-BE49-F238E27FC236}">
                    <a16:creationId xmlns:a16="http://schemas.microsoft.com/office/drawing/2014/main" id="{C44F1FD4-D7A8-E3FF-3498-9307AD3153ED}"/>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Ink 60">
                <a:extLst>
                  <a:ext uri="{FF2B5EF4-FFF2-40B4-BE49-F238E27FC236}">
                    <a16:creationId xmlns:a16="http://schemas.microsoft.com/office/drawing/2014/main" id="{692EC34F-E50D-0058-C270-FD9F308A90B7}"/>
                  </a:ext>
                </a:extLst>
              </p14:cNvPr>
              <p14:cNvContentPartPr/>
              <p14:nvPr/>
            </p14:nvContentPartPr>
            <p14:xfrm>
              <a:off x="3159245" y="5134064"/>
              <a:ext cx="360" cy="360"/>
            </p14:xfrm>
          </p:contentPart>
        </mc:Choice>
        <mc:Fallback xmlns="">
          <p:pic>
            <p:nvPicPr>
              <p:cNvPr id="61" name="Ink 60">
                <a:extLst>
                  <a:ext uri="{FF2B5EF4-FFF2-40B4-BE49-F238E27FC236}">
                    <a16:creationId xmlns:a16="http://schemas.microsoft.com/office/drawing/2014/main" id="{692EC34F-E50D-0058-C270-FD9F308A90B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14782F70-B498-1BE5-8B9C-C0E435768110}"/>
                  </a:ext>
                </a:extLst>
              </p14:cNvPr>
              <p14:cNvContentPartPr/>
              <p14:nvPr/>
            </p14:nvContentPartPr>
            <p14:xfrm>
              <a:off x="3166085" y="5132984"/>
              <a:ext cx="360" cy="360"/>
            </p14:xfrm>
          </p:contentPart>
        </mc:Choice>
        <mc:Fallback xmlns="">
          <p:pic>
            <p:nvPicPr>
              <p:cNvPr id="62" name="Ink 61">
                <a:extLst>
                  <a:ext uri="{FF2B5EF4-FFF2-40B4-BE49-F238E27FC236}">
                    <a16:creationId xmlns:a16="http://schemas.microsoft.com/office/drawing/2014/main" id="{14782F70-B498-1BE5-8B9C-C0E435768110}"/>
                  </a:ext>
                </a:extLst>
              </p:cNvPr>
              <p:cNvPicPr/>
              <p:nvPr/>
            </p:nvPicPr>
            <p:blipFill>
              <a:blip r:embed="rId33"/>
              <a:stretch>
                <a:fillRect/>
              </a:stretch>
            </p:blipFill>
            <p:spPr>
              <a:xfrm>
                <a:off x="313008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ADE3FCC4-6626-FE40-3E65-9104980E9940}"/>
                  </a:ext>
                </a:extLst>
              </p14:cNvPr>
              <p14:cNvContentPartPr/>
              <p14:nvPr/>
            </p14:nvContentPartPr>
            <p14:xfrm>
              <a:off x="3176165" y="5132984"/>
              <a:ext cx="360" cy="360"/>
            </p14:xfrm>
          </p:contentPart>
        </mc:Choice>
        <mc:Fallback xmlns="">
          <p:pic>
            <p:nvPicPr>
              <p:cNvPr id="63" name="Ink 62">
                <a:extLst>
                  <a:ext uri="{FF2B5EF4-FFF2-40B4-BE49-F238E27FC236}">
                    <a16:creationId xmlns:a16="http://schemas.microsoft.com/office/drawing/2014/main" id="{ADE3FCC4-6626-FE40-3E65-9104980E9940}"/>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D5F3E9E2-D641-3327-A844-CCE2502C0796}"/>
                  </a:ext>
                </a:extLst>
              </p14:cNvPr>
              <p14:cNvContentPartPr/>
              <p14:nvPr/>
            </p14:nvContentPartPr>
            <p14:xfrm>
              <a:off x="3176165" y="5132984"/>
              <a:ext cx="360" cy="360"/>
            </p14:xfrm>
          </p:contentPart>
        </mc:Choice>
        <mc:Fallback xmlns="">
          <p:pic>
            <p:nvPicPr>
              <p:cNvPr id="64" name="Ink 63">
                <a:extLst>
                  <a:ext uri="{FF2B5EF4-FFF2-40B4-BE49-F238E27FC236}">
                    <a16:creationId xmlns:a16="http://schemas.microsoft.com/office/drawing/2014/main" id="{D5F3E9E2-D641-3327-A844-CCE2502C0796}"/>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4CE4A16B-D9D3-6E8F-A72B-138ED72F28B7}"/>
                  </a:ext>
                </a:extLst>
              </p14:cNvPr>
              <p14:cNvContentPartPr/>
              <p14:nvPr/>
            </p14:nvContentPartPr>
            <p14:xfrm>
              <a:off x="3179405" y="5132984"/>
              <a:ext cx="360" cy="360"/>
            </p14:xfrm>
          </p:contentPart>
        </mc:Choice>
        <mc:Fallback xmlns="">
          <p:pic>
            <p:nvPicPr>
              <p:cNvPr id="65" name="Ink 64">
                <a:extLst>
                  <a:ext uri="{FF2B5EF4-FFF2-40B4-BE49-F238E27FC236}">
                    <a16:creationId xmlns:a16="http://schemas.microsoft.com/office/drawing/2014/main" id="{4CE4A16B-D9D3-6E8F-A72B-138ED72F28B7}"/>
                  </a:ext>
                </a:extLst>
              </p:cNvPr>
              <p:cNvPicPr/>
              <p:nvPr/>
            </p:nvPicPr>
            <p:blipFill>
              <a:blip r:embed="rId33"/>
              <a:stretch>
                <a:fillRect/>
              </a:stretch>
            </p:blipFill>
            <p:spPr>
              <a:xfrm>
                <a:off x="314340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29BBF571-23A7-5A5A-0E0B-CF94D28794E8}"/>
                  </a:ext>
                </a:extLst>
              </p14:cNvPr>
              <p14:cNvContentPartPr/>
              <p14:nvPr/>
            </p14:nvContentPartPr>
            <p14:xfrm>
              <a:off x="3112085" y="5166464"/>
              <a:ext cx="360" cy="360"/>
            </p14:xfrm>
          </p:contentPart>
        </mc:Choice>
        <mc:Fallback xmlns="">
          <p:pic>
            <p:nvPicPr>
              <p:cNvPr id="66" name="Ink 65">
                <a:extLst>
                  <a:ext uri="{FF2B5EF4-FFF2-40B4-BE49-F238E27FC236}">
                    <a16:creationId xmlns:a16="http://schemas.microsoft.com/office/drawing/2014/main" id="{29BBF571-23A7-5A5A-0E0B-CF94D28794E8}"/>
                  </a:ext>
                </a:extLst>
              </p:cNvPr>
              <p:cNvPicPr/>
              <p:nvPr/>
            </p:nvPicPr>
            <p:blipFill>
              <a:blip r:embed="rId33"/>
              <a:stretch>
                <a:fillRect/>
              </a:stretch>
            </p:blipFill>
            <p:spPr>
              <a:xfrm>
                <a:off x="3076085" y="5094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2F64A53B-68C4-981D-6A41-B49002FF510B}"/>
                  </a:ext>
                </a:extLst>
              </p14:cNvPr>
              <p14:cNvContentPartPr/>
              <p14:nvPr/>
            </p14:nvContentPartPr>
            <p14:xfrm>
              <a:off x="3182645" y="5168624"/>
              <a:ext cx="360" cy="360"/>
            </p14:xfrm>
          </p:contentPart>
        </mc:Choice>
        <mc:Fallback xmlns="">
          <p:pic>
            <p:nvPicPr>
              <p:cNvPr id="67" name="Ink 66">
                <a:extLst>
                  <a:ext uri="{FF2B5EF4-FFF2-40B4-BE49-F238E27FC236}">
                    <a16:creationId xmlns:a16="http://schemas.microsoft.com/office/drawing/2014/main" id="{2F64A53B-68C4-981D-6A41-B49002FF510B}"/>
                  </a:ext>
                </a:extLst>
              </p:cNvPr>
              <p:cNvPicPr/>
              <p:nvPr/>
            </p:nvPicPr>
            <p:blipFill>
              <a:blip r:embed="rId33"/>
              <a:stretch>
                <a:fillRect/>
              </a:stretch>
            </p:blipFill>
            <p:spPr>
              <a:xfrm>
                <a:off x="314700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Ink 67">
                <a:extLst>
                  <a:ext uri="{FF2B5EF4-FFF2-40B4-BE49-F238E27FC236}">
                    <a16:creationId xmlns:a16="http://schemas.microsoft.com/office/drawing/2014/main" id="{6EBA240A-A0F2-79FA-A6B8-78F5F944F2B4}"/>
                  </a:ext>
                </a:extLst>
              </p14:cNvPr>
              <p14:cNvContentPartPr/>
              <p14:nvPr/>
            </p14:nvContentPartPr>
            <p14:xfrm>
              <a:off x="3185885" y="5168624"/>
              <a:ext cx="360" cy="360"/>
            </p14:xfrm>
          </p:contentPart>
        </mc:Choice>
        <mc:Fallback xmlns="">
          <p:pic>
            <p:nvPicPr>
              <p:cNvPr id="68" name="Ink 67">
                <a:extLst>
                  <a:ext uri="{FF2B5EF4-FFF2-40B4-BE49-F238E27FC236}">
                    <a16:creationId xmlns:a16="http://schemas.microsoft.com/office/drawing/2014/main" id="{6EBA240A-A0F2-79FA-A6B8-78F5F944F2B4}"/>
                  </a:ext>
                </a:extLst>
              </p:cNvPr>
              <p:cNvPicPr/>
              <p:nvPr/>
            </p:nvPicPr>
            <p:blipFill>
              <a:blip r:embed="rId33"/>
              <a:stretch>
                <a:fillRect/>
              </a:stretch>
            </p:blipFill>
            <p:spPr>
              <a:xfrm>
                <a:off x="315024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7F81F5BC-9085-28E6-0805-C148F33F3276}"/>
                  </a:ext>
                </a:extLst>
              </p14:cNvPr>
              <p14:cNvContentPartPr/>
              <p14:nvPr/>
            </p14:nvContentPartPr>
            <p14:xfrm>
              <a:off x="3190925" y="5160704"/>
              <a:ext cx="360" cy="360"/>
            </p14:xfrm>
          </p:contentPart>
        </mc:Choice>
        <mc:Fallback xmlns="">
          <p:pic>
            <p:nvPicPr>
              <p:cNvPr id="69" name="Ink 68">
                <a:extLst>
                  <a:ext uri="{FF2B5EF4-FFF2-40B4-BE49-F238E27FC236}">
                    <a16:creationId xmlns:a16="http://schemas.microsoft.com/office/drawing/2014/main" id="{7F81F5BC-9085-28E6-0805-C148F33F3276}"/>
                  </a:ext>
                </a:extLst>
              </p:cNvPr>
              <p:cNvPicPr/>
              <p:nvPr/>
            </p:nvPicPr>
            <p:blipFill>
              <a:blip r:embed="rId33"/>
              <a:stretch>
                <a:fillRect/>
              </a:stretch>
            </p:blipFill>
            <p:spPr>
              <a:xfrm>
                <a:off x="3155285" y="5088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AD338612-EF1A-77AE-73B8-8A5671D69AFB}"/>
                  </a:ext>
                </a:extLst>
              </p14:cNvPr>
              <p14:cNvContentPartPr/>
              <p14:nvPr/>
            </p14:nvContentPartPr>
            <p14:xfrm>
              <a:off x="3197765" y="5134064"/>
              <a:ext cx="360" cy="360"/>
            </p14:xfrm>
          </p:contentPart>
        </mc:Choice>
        <mc:Fallback xmlns="">
          <p:pic>
            <p:nvPicPr>
              <p:cNvPr id="71" name="Ink 70">
                <a:extLst>
                  <a:ext uri="{FF2B5EF4-FFF2-40B4-BE49-F238E27FC236}">
                    <a16:creationId xmlns:a16="http://schemas.microsoft.com/office/drawing/2014/main" id="{AD338612-EF1A-77AE-73B8-8A5671D69AFB}"/>
                  </a:ext>
                </a:extLst>
              </p:cNvPr>
              <p:cNvPicPr/>
              <p:nvPr/>
            </p:nvPicPr>
            <p:blipFill>
              <a:blip r:embed="rId33"/>
              <a:stretch>
                <a:fillRect/>
              </a:stretch>
            </p:blipFill>
            <p:spPr>
              <a:xfrm>
                <a:off x="3162125" y="5062064"/>
                <a:ext cx="72000" cy="144000"/>
              </a:xfrm>
              <a:prstGeom prst="rect">
                <a:avLst/>
              </a:prstGeom>
            </p:spPr>
          </p:pic>
        </mc:Fallback>
      </mc:AlternateContent>
      <p:sp>
        <p:nvSpPr>
          <p:cNvPr id="185" name="pole tekstowe 184">
            <a:extLst>
              <a:ext uri="{FF2B5EF4-FFF2-40B4-BE49-F238E27FC236}">
                <a16:creationId xmlns:a16="http://schemas.microsoft.com/office/drawing/2014/main" id="{A9842BCE-C4F2-4BEE-A533-A986CF6DCF29}"/>
              </a:ext>
            </a:extLst>
          </p:cNvPr>
          <p:cNvSpPr txBox="1"/>
          <p:nvPr/>
        </p:nvSpPr>
        <p:spPr>
          <a:xfrm>
            <a:off x="3370213" y="5214531"/>
            <a:ext cx="242374" cy="369332"/>
          </a:xfrm>
          <a:prstGeom prst="rect">
            <a:avLst/>
          </a:prstGeom>
          <a:noFill/>
        </p:spPr>
        <p:txBody>
          <a:bodyPr wrap="none" rtlCol="0" anchor="ctr" anchorCtr="1">
            <a:spAutoFit/>
          </a:bodyPr>
          <a:lstStyle/>
          <a:p>
            <a:pPr algn="ctr"/>
            <a:r>
              <a:rPr lang="en-GB">
                <a:solidFill>
                  <a:srgbClr val="FFFFFF"/>
                </a:solidFill>
              </a:rPr>
              <a:t>.</a:t>
            </a:r>
          </a:p>
        </p:txBody>
      </p:sp>
      <mc:AlternateContent xmlns:mc="http://schemas.openxmlformats.org/markup-compatibility/2006" xmlns:p14="http://schemas.microsoft.com/office/powerpoint/2010/main">
        <mc:Choice Requires="p14">
          <p:contentPart p14:bwMode="auto" r:id="rId70">
            <p14:nvContentPartPr>
              <p14:cNvPr id="182" name="Ink 181">
                <a:extLst>
                  <a:ext uri="{FF2B5EF4-FFF2-40B4-BE49-F238E27FC236}">
                    <a16:creationId xmlns:a16="http://schemas.microsoft.com/office/drawing/2014/main" id="{8436ED2E-942D-C9AC-409B-278BCE754A4B}"/>
                  </a:ext>
                </a:extLst>
              </p14:cNvPr>
              <p14:cNvContentPartPr/>
              <p14:nvPr/>
            </p14:nvContentPartPr>
            <p14:xfrm>
              <a:off x="3364805" y="5609624"/>
              <a:ext cx="360" cy="360"/>
            </p14:xfrm>
          </p:contentPart>
        </mc:Choice>
        <mc:Fallback xmlns="">
          <p:pic>
            <p:nvPicPr>
              <p:cNvPr id="182" name="Ink 181">
                <a:extLst>
                  <a:ext uri="{FF2B5EF4-FFF2-40B4-BE49-F238E27FC236}">
                    <a16:creationId xmlns:a16="http://schemas.microsoft.com/office/drawing/2014/main" id="{8436ED2E-942D-C9AC-409B-278BCE754A4B}"/>
                  </a:ext>
                </a:extLst>
              </p:cNvPr>
              <p:cNvPicPr/>
              <p:nvPr/>
            </p:nvPicPr>
            <p:blipFill>
              <a:blip r:embed="rId71"/>
              <a:stretch>
                <a:fillRect/>
              </a:stretch>
            </p:blipFill>
            <p:spPr>
              <a:xfrm>
                <a:off x="3347165" y="55736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3" name="Ink 182">
                <a:extLst>
                  <a:ext uri="{FF2B5EF4-FFF2-40B4-BE49-F238E27FC236}">
                    <a16:creationId xmlns:a16="http://schemas.microsoft.com/office/drawing/2014/main" id="{CA1DC936-F0CF-087D-C5AA-8C1EBE11F09E}"/>
                  </a:ext>
                </a:extLst>
              </p14:cNvPr>
              <p14:cNvContentPartPr/>
              <p14:nvPr/>
            </p14:nvContentPartPr>
            <p14:xfrm>
              <a:off x="3368765" y="5602424"/>
              <a:ext cx="360" cy="360"/>
            </p14:xfrm>
          </p:contentPart>
        </mc:Choice>
        <mc:Fallback xmlns="">
          <p:pic>
            <p:nvPicPr>
              <p:cNvPr id="183" name="Ink 182">
                <a:extLst>
                  <a:ext uri="{FF2B5EF4-FFF2-40B4-BE49-F238E27FC236}">
                    <a16:creationId xmlns:a16="http://schemas.microsoft.com/office/drawing/2014/main" id="{CA1DC936-F0CF-087D-C5AA-8C1EBE11F09E}"/>
                  </a:ext>
                </a:extLst>
              </p:cNvPr>
              <p:cNvPicPr/>
              <p:nvPr/>
            </p:nvPicPr>
            <p:blipFill>
              <a:blip r:embed="rId71"/>
              <a:stretch>
                <a:fillRect/>
              </a:stretch>
            </p:blipFill>
            <p:spPr>
              <a:xfrm>
                <a:off x="335112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86" name="Ink 185">
                <a:extLst>
                  <a:ext uri="{FF2B5EF4-FFF2-40B4-BE49-F238E27FC236}">
                    <a16:creationId xmlns:a16="http://schemas.microsoft.com/office/drawing/2014/main" id="{815A7902-D6C6-F90C-B7B5-1E81E5129B18}"/>
                  </a:ext>
                </a:extLst>
              </p14:cNvPr>
              <p14:cNvContentPartPr/>
              <p14:nvPr/>
            </p14:nvContentPartPr>
            <p14:xfrm>
              <a:off x="3368765" y="5601344"/>
              <a:ext cx="360" cy="360"/>
            </p14:xfrm>
          </p:contentPart>
        </mc:Choice>
        <mc:Fallback xmlns="">
          <p:pic>
            <p:nvPicPr>
              <p:cNvPr id="186" name="Ink 185">
                <a:extLst>
                  <a:ext uri="{FF2B5EF4-FFF2-40B4-BE49-F238E27FC236}">
                    <a16:creationId xmlns:a16="http://schemas.microsoft.com/office/drawing/2014/main" id="{815A7902-D6C6-F90C-B7B5-1E81E5129B18}"/>
                  </a:ext>
                </a:extLst>
              </p:cNvPr>
              <p:cNvPicPr/>
              <p:nvPr/>
            </p:nvPicPr>
            <p:blipFill>
              <a:blip r:embed="rId71"/>
              <a:stretch>
                <a:fillRect/>
              </a:stretch>
            </p:blipFill>
            <p:spPr>
              <a:xfrm>
                <a:off x="33511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7" name="Ink 186">
                <a:extLst>
                  <a:ext uri="{FF2B5EF4-FFF2-40B4-BE49-F238E27FC236}">
                    <a16:creationId xmlns:a16="http://schemas.microsoft.com/office/drawing/2014/main" id="{819993F5-14A6-3826-A1AD-C1E5B4E3FFF7}"/>
                  </a:ext>
                </a:extLst>
              </p14:cNvPr>
              <p14:cNvContentPartPr/>
              <p14:nvPr/>
            </p14:nvContentPartPr>
            <p14:xfrm>
              <a:off x="3382445" y="5601344"/>
              <a:ext cx="360" cy="360"/>
            </p14:xfrm>
          </p:contentPart>
        </mc:Choice>
        <mc:Fallback xmlns="">
          <p:pic>
            <p:nvPicPr>
              <p:cNvPr id="187" name="Ink 186">
                <a:extLst>
                  <a:ext uri="{FF2B5EF4-FFF2-40B4-BE49-F238E27FC236}">
                    <a16:creationId xmlns:a16="http://schemas.microsoft.com/office/drawing/2014/main" id="{819993F5-14A6-3826-A1AD-C1E5B4E3FFF7}"/>
                  </a:ext>
                </a:extLst>
              </p:cNvPr>
              <p:cNvPicPr/>
              <p:nvPr/>
            </p:nvPicPr>
            <p:blipFill>
              <a:blip r:embed="rId71"/>
              <a:stretch>
                <a:fillRect/>
              </a:stretch>
            </p:blipFill>
            <p:spPr>
              <a:xfrm>
                <a:off x="336444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8" name="Ink 187">
                <a:extLst>
                  <a:ext uri="{FF2B5EF4-FFF2-40B4-BE49-F238E27FC236}">
                    <a16:creationId xmlns:a16="http://schemas.microsoft.com/office/drawing/2014/main" id="{02FBFA01-C1B7-7DAA-CF00-2A2D44304A40}"/>
                  </a:ext>
                </a:extLst>
              </p14:cNvPr>
              <p14:cNvContentPartPr/>
              <p14:nvPr/>
            </p14:nvContentPartPr>
            <p14:xfrm>
              <a:off x="3383165" y="5601344"/>
              <a:ext cx="360" cy="360"/>
            </p14:xfrm>
          </p:contentPart>
        </mc:Choice>
        <mc:Fallback xmlns="">
          <p:pic>
            <p:nvPicPr>
              <p:cNvPr id="188" name="Ink 187">
                <a:extLst>
                  <a:ext uri="{FF2B5EF4-FFF2-40B4-BE49-F238E27FC236}">
                    <a16:creationId xmlns:a16="http://schemas.microsoft.com/office/drawing/2014/main" id="{02FBFA01-C1B7-7DAA-CF00-2A2D44304A40}"/>
                  </a:ext>
                </a:extLst>
              </p:cNvPr>
              <p:cNvPicPr/>
              <p:nvPr/>
            </p:nvPicPr>
            <p:blipFill>
              <a:blip r:embed="rId71"/>
              <a:stretch>
                <a:fillRect/>
              </a:stretch>
            </p:blipFill>
            <p:spPr>
              <a:xfrm>
                <a:off x="33655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Ink 188">
                <a:extLst>
                  <a:ext uri="{FF2B5EF4-FFF2-40B4-BE49-F238E27FC236}">
                    <a16:creationId xmlns:a16="http://schemas.microsoft.com/office/drawing/2014/main" id="{B6C05817-63B1-8076-0B6C-CFB96FE75510}"/>
                  </a:ext>
                </a:extLst>
              </p14:cNvPr>
              <p14:cNvContentPartPr/>
              <p14:nvPr/>
            </p14:nvContentPartPr>
            <p14:xfrm>
              <a:off x="3385325" y="5601344"/>
              <a:ext cx="11160" cy="2520"/>
            </p14:xfrm>
          </p:contentPart>
        </mc:Choice>
        <mc:Fallback xmlns="">
          <p:pic>
            <p:nvPicPr>
              <p:cNvPr id="189" name="Ink 188">
                <a:extLst>
                  <a:ext uri="{FF2B5EF4-FFF2-40B4-BE49-F238E27FC236}">
                    <a16:creationId xmlns:a16="http://schemas.microsoft.com/office/drawing/2014/main" id="{B6C05817-63B1-8076-0B6C-CFB96FE75510}"/>
                  </a:ext>
                </a:extLst>
              </p:cNvPr>
              <p:cNvPicPr/>
              <p:nvPr/>
            </p:nvPicPr>
            <p:blipFill>
              <a:blip r:embed="rId77"/>
              <a:stretch>
                <a:fillRect/>
              </a:stretch>
            </p:blipFill>
            <p:spPr>
              <a:xfrm>
                <a:off x="3367685" y="5565344"/>
                <a:ext cx="46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Ink 189">
                <a:extLst>
                  <a:ext uri="{FF2B5EF4-FFF2-40B4-BE49-F238E27FC236}">
                    <a16:creationId xmlns:a16="http://schemas.microsoft.com/office/drawing/2014/main" id="{A786F3BB-EC64-3DC5-0A7C-4F750F89AED6}"/>
                  </a:ext>
                </a:extLst>
              </p14:cNvPr>
              <p14:cNvContentPartPr/>
              <p14:nvPr/>
            </p14:nvContentPartPr>
            <p14:xfrm>
              <a:off x="3401525" y="5603144"/>
              <a:ext cx="360" cy="360"/>
            </p14:xfrm>
          </p:contentPart>
        </mc:Choice>
        <mc:Fallback xmlns="">
          <p:pic>
            <p:nvPicPr>
              <p:cNvPr id="190" name="Ink 189">
                <a:extLst>
                  <a:ext uri="{FF2B5EF4-FFF2-40B4-BE49-F238E27FC236}">
                    <a16:creationId xmlns:a16="http://schemas.microsoft.com/office/drawing/2014/main" id="{A786F3BB-EC64-3DC5-0A7C-4F750F89AED6}"/>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1" name="Ink 190">
                <a:extLst>
                  <a:ext uri="{FF2B5EF4-FFF2-40B4-BE49-F238E27FC236}">
                    <a16:creationId xmlns:a16="http://schemas.microsoft.com/office/drawing/2014/main" id="{CD0E079C-4010-C4F8-154A-B6DE6C847779}"/>
                  </a:ext>
                </a:extLst>
              </p14:cNvPr>
              <p14:cNvContentPartPr/>
              <p14:nvPr/>
            </p14:nvContentPartPr>
            <p14:xfrm>
              <a:off x="3401525" y="5603144"/>
              <a:ext cx="360" cy="360"/>
            </p14:xfrm>
          </p:contentPart>
        </mc:Choice>
        <mc:Fallback xmlns="">
          <p:pic>
            <p:nvPicPr>
              <p:cNvPr id="191" name="Ink 190">
                <a:extLst>
                  <a:ext uri="{FF2B5EF4-FFF2-40B4-BE49-F238E27FC236}">
                    <a16:creationId xmlns:a16="http://schemas.microsoft.com/office/drawing/2014/main" id="{CD0E079C-4010-C4F8-154A-B6DE6C847779}"/>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191">
                <a:extLst>
                  <a:ext uri="{FF2B5EF4-FFF2-40B4-BE49-F238E27FC236}">
                    <a16:creationId xmlns:a16="http://schemas.microsoft.com/office/drawing/2014/main" id="{172334DB-0E08-EE47-FB99-8FB4CDB069E4}"/>
                  </a:ext>
                </a:extLst>
              </p14:cNvPr>
              <p14:cNvContentPartPr/>
              <p14:nvPr/>
            </p14:nvContentPartPr>
            <p14:xfrm>
              <a:off x="3380285" y="5602064"/>
              <a:ext cx="360" cy="360"/>
            </p14:xfrm>
          </p:contentPart>
        </mc:Choice>
        <mc:Fallback xmlns="">
          <p:pic>
            <p:nvPicPr>
              <p:cNvPr id="192" name="Ink 191">
                <a:extLst>
                  <a:ext uri="{FF2B5EF4-FFF2-40B4-BE49-F238E27FC236}">
                    <a16:creationId xmlns:a16="http://schemas.microsoft.com/office/drawing/2014/main" id="{172334DB-0E08-EE47-FB99-8FB4CDB069E4}"/>
                  </a:ext>
                </a:extLst>
              </p:cNvPr>
              <p:cNvPicPr/>
              <p:nvPr/>
            </p:nvPicPr>
            <p:blipFill>
              <a:blip r:embed="rId71"/>
              <a:stretch>
                <a:fillRect/>
              </a:stretch>
            </p:blipFill>
            <p:spPr>
              <a:xfrm>
                <a:off x="336264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3" name="Ink 192">
                <a:extLst>
                  <a:ext uri="{FF2B5EF4-FFF2-40B4-BE49-F238E27FC236}">
                    <a16:creationId xmlns:a16="http://schemas.microsoft.com/office/drawing/2014/main" id="{98CAE62B-50D7-030A-ADF4-2516E4BA16F8}"/>
                  </a:ext>
                </a:extLst>
              </p14:cNvPr>
              <p14:cNvContentPartPr/>
              <p14:nvPr/>
            </p14:nvContentPartPr>
            <p14:xfrm>
              <a:off x="3392885" y="5602064"/>
              <a:ext cx="360" cy="360"/>
            </p14:xfrm>
          </p:contentPart>
        </mc:Choice>
        <mc:Fallback xmlns="">
          <p:pic>
            <p:nvPicPr>
              <p:cNvPr id="193" name="Ink 192">
                <a:extLst>
                  <a:ext uri="{FF2B5EF4-FFF2-40B4-BE49-F238E27FC236}">
                    <a16:creationId xmlns:a16="http://schemas.microsoft.com/office/drawing/2014/main" id="{98CAE62B-50D7-030A-ADF4-2516E4BA16F8}"/>
                  </a:ext>
                </a:extLst>
              </p:cNvPr>
              <p:cNvPicPr/>
              <p:nvPr/>
            </p:nvPicPr>
            <p:blipFill>
              <a:blip r:embed="rId71"/>
              <a:stretch>
                <a:fillRect/>
              </a:stretch>
            </p:blipFill>
            <p:spPr>
              <a:xfrm>
                <a:off x="337488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4" name="Ink 193">
                <a:extLst>
                  <a:ext uri="{FF2B5EF4-FFF2-40B4-BE49-F238E27FC236}">
                    <a16:creationId xmlns:a16="http://schemas.microsoft.com/office/drawing/2014/main" id="{4F71AB6D-D4DC-428B-B7F6-7160BD81071E}"/>
                  </a:ext>
                </a:extLst>
              </p14:cNvPr>
              <p14:cNvContentPartPr/>
              <p14:nvPr/>
            </p14:nvContentPartPr>
            <p14:xfrm>
              <a:off x="3363005" y="5601344"/>
              <a:ext cx="360" cy="360"/>
            </p14:xfrm>
          </p:contentPart>
        </mc:Choice>
        <mc:Fallback xmlns="">
          <p:pic>
            <p:nvPicPr>
              <p:cNvPr id="194" name="Ink 193">
                <a:extLst>
                  <a:ext uri="{FF2B5EF4-FFF2-40B4-BE49-F238E27FC236}">
                    <a16:creationId xmlns:a16="http://schemas.microsoft.com/office/drawing/2014/main" id="{4F71AB6D-D4DC-428B-B7F6-7160BD81071E}"/>
                  </a:ext>
                </a:extLst>
              </p:cNvPr>
              <p:cNvPicPr/>
              <p:nvPr/>
            </p:nvPicPr>
            <p:blipFill>
              <a:blip r:embed="rId71"/>
              <a:stretch>
                <a:fillRect/>
              </a:stretch>
            </p:blipFill>
            <p:spPr>
              <a:xfrm>
                <a:off x="334500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5" name="Ink 194">
                <a:extLst>
                  <a:ext uri="{FF2B5EF4-FFF2-40B4-BE49-F238E27FC236}">
                    <a16:creationId xmlns:a16="http://schemas.microsoft.com/office/drawing/2014/main" id="{BB82048D-C4CC-9D7F-EB0C-4DA642E0D587}"/>
                  </a:ext>
                </a:extLst>
              </p14:cNvPr>
              <p14:cNvContentPartPr/>
              <p14:nvPr/>
            </p14:nvContentPartPr>
            <p14:xfrm>
              <a:off x="3406205" y="5598104"/>
              <a:ext cx="360" cy="360"/>
            </p14:xfrm>
          </p:contentPart>
        </mc:Choice>
        <mc:Fallback xmlns="">
          <p:pic>
            <p:nvPicPr>
              <p:cNvPr id="195" name="Ink 194">
                <a:extLst>
                  <a:ext uri="{FF2B5EF4-FFF2-40B4-BE49-F238E27FC236}">
                    <a16:creationId xmlns:a16="http://schemas.microsoft.com/office/drawing/2014/main" id="{BB82048D-C4CC-9D7F-EB0C-4DA642E0D587}"/>
                  </a:ext>
                </a:extLst>
              </p:cNvPr>
              <p:cNvPicPr/>
              <p:nvPr/>
            </p:nvPicPr>
            <p:blipFill>
              <a:blip r:embed="rId71"/>
              <a:stretch>
                <a:fillRect/>
              </a:stretch>
            </p:blipFill>
            <p:spPr>
              <a:xfrm>
                <a:off x="3388565" y="5562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5">
                <a:extLst>
                  <a:ext uri="{FF2B5EF4-FFF2-40B4-BE49-F238E27FC236}">
                    <a16:creationId xmlns:a16="http://schemas.microsoft.com/office/drawing/2014/main" id="{CC441A73-ED4A-A266-C17A-9CC46F6F4D92}"/>
                  </a:ext>
                </a:extLst>
              </p14:cNvPr>
              <p14:cNvContentPartPr/>
              <p14:nvPr/>
            </p14:nvContentPartPr>
            <p14:xfrm>
              <a:off x="3428885" y="5613224"/>
              <a:ext cx="360" cy="360"/>
            </p14:xfrm>
          </p:contentPart>
        </mc:Choice>
        <mc:Fallback xmlns="">
          <p:pic>
            <p:nvPicPr>
              <p:cNvPr id="196" name="Ink 195">
                <a:extLst>
                  <a:ext uri="{FF2B5EF4-FFF2-40B4-BE49-F238E27FC236}">
                    <a16:creationId xmlns:a16="http://schemas.microsoft.com/office/drawing/2014/main" id="{CC441A73-ED4A-A266-C17A-9CC46F6F4D92}"/>
                  </a:ext>
                </a:extLst>
              </p:cNvPr>
              <p:cNvPicPr/>
              <p:nvPr/>
            </p:nvPicPr>
            <p:blipFill>
              <a:blip r:embed="rId71"/>
              <a:stretch>
                <a:fillRect/>
              </a:stretch>
            </p:blipFill>
            <p:spPr>
              <a:xfrm>
                <a:off x="3411245" y="55775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7" name="Ink 196">
                <a:extLst>
                  <a:ext uri="{FF2B5EF4-FFF2-40B4-BE49-F238E27FC236}">
                    <a16:creationId xmlns:a16="http://schemas.microsoft.com/office/drawing/2014/main" id="{23FE1B3D-3CE2-3577-3FF6-74AFCBF85967}"/>
                  </a:ext>
                </a:extLst>
              </p14:cNvPr>
              <p14:cNvContentPartPr/>
              <p14:nvPr/>
            </p14:nvContentPartPr>
            <p14:xfrm>
              <a:off x="3447605" y="5616464"/>
              <a:ext cx="360" cy="360"/>
            </p14:xfrm>
          </p:contentPart>
        </mc:Choice>
        <mc:Fallback xmlns="">
          <p:pic>
            <p:nvPicPr>
              <p:cNvPr id="197" name="Ink 196">
                <a:extLst>
                  <a:ext uri="{FF2B5EF4-FFF2-40B4-BE49-F238E27FC236}">
                    <a16:creationId xmlns:a16="http://schemas.microsoft.com/office/drawing/2014/main" id="{23FE1B3D-3CE2-3577-3FF6-74AFCBF85967}"/>
                  </a:ext>
                </a:extLst>
              </p:cNvPr>
              <p:cNvPicPr/>
              <p:nvPr/>
            </p:nvPicPr>
            <p:blipFill>
              <a:blip r:embed="rId71"/>
              <a:stretch>
                <a:fillRect/>
              </a:stretch>
            </p:blipFill>
            <p:spPr>
              <a:xfrm>
                <a:off x="3429605" y="5580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7">
                <a:extLst>
                  <a:ext uri="{FF2B5EF4-FFF2-40B4-BE49-F238E27FC236}">
                    <a16:creationId xmlns:a16="http://schemas.microsoft.com/office/drawing/2014/main" id="{20FE2510-FA62-0E81-1ACE-CF8FFD445127}"/>
                  </a:ext>
                </a:extLst>
              </p14:cNvPr>
              <p14:cNvContentPartPr/>
              <p14:nvPr/>
            </p14:nvContentPartPr>
            <p14:xfrm>
              <a:off x="3469205" y="5629784"/>
              <a:ext cx="360" cy="360"/>
            </p14:xfrm>
          </p:contentPart>
        </mc:Choice>
        <mc:Fallback xmlns="">
          <p:pic>
            <p:nvPicPr>
              <p:cNvPr id="198" name="Ink 197">
                <a:extLst>
                  <a:ext uri="{FF2B5EF4-FFF2-40B4-BE49-F238E27FC236}">
                    <a16:creationId xmlns:a16="http://schemas.microsoft.com/office/drawing/2014/main" id="{20FE2510-FA62-0E81-1ACE-CF8FFD445127}"/>
                  </a:ext>
                </a:extLst>
              </p:cNvPr>
              <p:cNvPicPr/>
              <p:nvPr/>
            </p:nvPicPr>
            <p:blipFill>
              <a:blip r:embed="rId71"/>
              <a:stretch>
                <a:fillRect/>
              </a:stretch>
            </p:blipFill>
            <p:spPr>
              <a:xfrm>
                <a:off x="345120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9" name="Ink 198">
                <a:extLst>
                  <a:ext uri="{FF2B5EF4-FFF2-40B4-BE49-F238E27FC236}">
                    <a16:creationId xmlns:a16="http://schemas.microsoft.com/office/drawing/2014/main" id="{65F5FEC9-C167-F9CC-97CA-01E3338F7D6A}"/>
                  </a:ext>
                </a:extLst>
              </p14:cNvPr>
              <p14:cNvContentPartPr/>
              <p14:nvPr/>
            </p14:nvContentPartPr>
            <p14:xfrm>
              <a:off x="3493685" y="5629784"/>
              <a:ext cx="360" cy="360"/>
            </p14:xfrm>
          </p:contentPart>
        </mc:Choice>
        <mc:Fallback xmlns="">
          <p:pic>
            <p:nvPicPr>
              <p:cNvPr id="199" name="Ink 198">
                <a:extLst>
                  <a:ext uri="{FF2B5EF4-FFF2-40B4-BE49-F238E27FC236}">
                    <a16:creationId xmlns:a16="http://schemas.microsoft.com/office/drawing/2014/main" id="{65F5FEC9-C167-F9CC-97CA-01E3338F7D6A}"/>
                  </a:ext>
                </a:extLst>
              </p:cNvPr>
              <p:cNvPicPr/>
              <p:nvPr/>
            </p:nvPicPr>
            <p:blipFill>
              <a:blip r:embed="rId71"/>
              <a:stretch>
                <a:fillRect/>
              </a:stretch>
            </p:blipFill>
            <p:spPr>
              <a:xfrm>
                <a:off x="347604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0" name="Ink 199">
                <a:extLst>
                  <a:ext uri="{FF2B5EF4-FFF2-40B4-BE49-F238E27FC236}">
                    <a16:creationId xmlns:a16="http://schemas.microsoft.com/office/drawing/2014/main" id="{4A1406E1-2163-4889-94D9-5927A9AE4A6D}"/>
                  </a:ext>
                </a:extLst>
              </p14:cNvPr>
              <p14:cNvContentPartPr/>
              <p14:nvPr/>
            </p14:nvContentPartPr>
            <p14:xfrm>
              <a:off x="3500165" y="5621504"/>
              <a:ext cx="9000" cy="7560"/>
            </p14:xfrm>
          </p:contentPart>
        </mc:Choice>
        <mc:Fallback xmlns="">
          <p:pic>
            <p:nvPicPr>
              <p:cNvPr id="200" name="Ink 199">
                <a:extLst>
                  <a:ext uri="{FF2B5EF4-FFF2-40B4-BE49-F238E27FC236}">
                    <a16:creationId xmlns:a16="http://schemas.microsoft.com/office/drawing/2014/main" id="{4A1406E1-2163-4889-94D9-5927A9AE4A6D}"/>
                  </a:ext>
                </a:extLst>
              </p:cNvPr>
              <p:cNvPicPr/>
              <p:nvPr/>
            </p:nvPicPr>
            <p:blipFill>
              <a:blip r:embed="rId89"/>
              <a:stretch>
                <a:fillRect/>
              </a:stretch>
            </p:blipFill>
            <p:spPr>
              <a:xfrm>
                <a:off x="3482165" y="5585864"/>
                <a:ext cx="4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1" name="Ink 200">
                <a:extLst>
                  <a:ext uri="{FF2B5EF4-FFF2-40B4-BE49-F238E27FC236}">
                    <a16:creationId xmlns:a16="http://schemas.microsoft.com/office/drawing/2014/main" id="{30983C2D-956B-84CD-CE08-15AF0D66DAB2}"/>
                  </a:ext>
                </a:extLst>
              </p14:cNvPr>
              <p14:cNvContentPartPr/>
              <p14:nvPr/>
            </p14:nvContentPartPr>
            <p14:xfrm>
              <a:off x="3510245" y="5617544"/>
              <a:ext cx="360" cy="360"/>
            </p14:xfrm>
          </p:contentPart>
        </mc:Choice>
        <mc:Fallback xmlns="">
          <p:pic>
            <p:nvPicPr>
              <p:cNvPr id="201" name="Ink 200">
                <a:extLst>
                  <a:ext uri="{FF2B5EF4-FFF2-40B4-BE49-F238E27FC236}">
                    <a16:creationId xmlns:a16="http://schemas.microsoft.com/office/drawing/2014/main" id="{30983C2D-956B-84CD-CE08-15AF0D66DAB2}"/>
                  </a:ext>
                </a:extLst>
              </p:cNvPr>
              <p:cNvPicPr/>
              <p:nvPr/>
            </p:nvPicPr>
            <p:blipFill>
              <a:blip r:embed="rId71"/>
              <a:stretch>
                <a:fillRect/>
              </a:stretch>
            </p:blipFill>
            <p:spPr>
              <a:xfrm>
                <a:off x="3492605" y="5581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2" name="Ink 201">
                <a:extLst>
                  <a:ext uri="{FF2B5EF4-FFF2-40B4-BE49-F238E27FC236}">
                    <a16:creationId xmlns:a16="http://schemas.microsoft.com/office/drawing/2014/main" id="{638B78EE-1C6D-8D32-F477-C4A508C909D0}"/>
                  </a:ext>
                </a:extLst>
              </p14:cNvPr>
              <p14:cNvContentPartPr/>
              <p14:nvPr/>
            </p14:nvContentPartPr>
            <p14:xfrm>
              <a:off x="3476405" y="5615384"/>
              <a:ext cx="35280" cy="2520"/>
            </p14:xfrm>
          </p:contentPart>
        </mc:Choice>
        <mc:Fallback xmlns="">
          <p:pic>
            <p:nvPicPr>
              <p:cNvPr id="202" name="Ink 201">
                <a:extLst>
                  <a:ext uri="{FF2B5EF4-FFF2-40B4-BE49-F238E27FC236}">
                    <a16:creationId xmlns:a16="http://schemas.microsoft.com/office/drawing/2014/main" id="{638B78EE-1C6D-8D32-F477-C4A508C909D0}"/>
                  </a:ext>
                </a:extLst>
              </p:cNvPr>
              <p:cNvPicPr/>
              <p:nvPr/>
            </p:nvPicPr>
            <p:blipFill>
              <a:blip r:embed="rId92"/>
              <a:stretch>
                <a:fillRect/>
              </a:stretch>
            </p:blipFill>
            <p:spPr>
              <a:xfrm>
                <a:off x="3458405" y="5579744"/>
                <a:ext cx="7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3" name="Ink 202">
                <a:extLst>
                  <a:ext uri="{FF2B5EF4-FFF2-40B4-BE49-F238E27FC236}">
                    <a16:creationId xmlns:a16="http://schemas.microsoft.com/office/drawing/2014/main" id="{2585CB5F-4C8C-B402-677C-6D56B42C2C97}"/>
                  </a:ext>
                </a:extLst>
              </p14:cNvPr>
              <p14:cNvContentPartPr/>
              <p14:nvPr/>
            </p14:nvContentPartPr>
            <p14:xfrm>
              <a:off x="3476405" y="5615384"/>
              <a:ext cx="360" cy="360"/>
            </p14:xfrm>
          </p:contentPart>
        </mc:Choice>
        <mc:Fallback xmlns="">
          <p:pic>
            <p:nvPicPr>
              <p:cNvPr id="203" name="Ink 202">
                <a:extLst>
                  <a:ext uri="{FF2B5EF4-FFF2-40B4-BE49-F238E27FC236}">
                    <a16:creationId xmlns:a16="http://schemas.microsoft.com/office/drawing/2014/main" id="{2585CB5F-4C8C-B402-677C-6D56B42C2C97}"/>
                  </a:ext>
                </a:extLst>
              </p:cNvPr>
              <p:cNvPicPr/>
              <p:nvPr/>
            </p:nvPicPr>
            <p:blipFill>
              <a:blip r:embed="rId71"/>
              <a:stretch>
                <a:fillRect/>
              </a:stretch>
            </p:blipFill>
            <p:spPr>
              <a:xfrm>
                <a:off x="3458405" y="5579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 name="Ink 203">
                <a:extLst>
                  <a:ext uri="{FF2B5EF4-FFF2-40B4-BE49-F238E27FC236}">
                    <a16:creationId xmlns:a16="http://schemas.microsoft.com/office/drawing/2014/main" id="{2BD27170-69B1-B0F8-6158-CE84C058B029}"/>
                  </a:ext>
                </a:extLst>
              </p14:cNvPr>
              <p14:cNvContentPartPr/>
              <p14:nvPr/>
            </p14:nvContentPartPr>
            <p14:xfrm>
              <a:off x="3489725" y="5609624"/>
              <a:ext cx="7920" cy="2880"/>
            </p14:xfrm>
          </p:contentPart>
        </mc:Choice>
        <mc:Fallback xmlns="">
          <p:pic>
            <p:nvPicPr>
              <p:cNvPr id="204" name="Ink 203">
                <a:extLst>
                  <a:ext uri="{FF2B5EF4-FFF2-40B4-BE49-F238E27FC236}">
                    <a16:creationId xmlns:a16="http://schemas.microsoft.com/office/drawing/2014/main" id="{2BD27170-69B1-B0F8-6158-CE84C058B029}"/>
                  </a:ext>
                </a:extLst>
              </p:cNvPr>
              <p:cNvPicPr/>
              <p:nvPr/>
            </p:nvPicPr>
            <p:blipFill>
              <a:blip r:embed="rId95"/>
              <a:stretch>
                <a:fillRect/>
              </a:stretch>
            </p:blipFill>
            <p:spPr>
              <a:xfrm>
                <a:off x="3472085" y="5573984"/>
                <a:ext cx="43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5" name="Ink 204">
                <a:extLst>
                  <a:ext uri="{FF2B5EF4-FFF2-40B4-BE49-F238E27FC236}">
                    <a16:creationId xmlns:a16="http://schemas.microsoft.com/office/drawing/2014/main" id="{01A7F2F2-87B6-A3A1-1A20-2150686300BB}"/>
                  </a:ext>
                </a:extLst>
              </p14:cNvPr>
              <p14:cNvContentPartPr/>
              <p14:nvPr/>
            </p14:nvContentPartPr>
            <p14:xfrm>
              <a:off x="3500165" y="5608184"/>
              <a:ext cx="360" cy="360"/>
            </p14:xfrm>
          </p:contentPart>
        </mc:Choice>
        <mc:Fallback xmlns="">
          <p:pic>
            <p:nvPicPr>
              <p:cNvPr id="205" name="Ink 204">
                <a:extLst>
                  <a:ext uri="{FF2B5EF4-FFF2-40B4-BE49-F238E27FC236}">
                    <a16:creationId xmlns:a16="http://schemas.microsoft.com/office/drawing/2014/main" id="{01A7F2F2-87B6-A3A1-1A20-2150686300BB}"/>
                  </a:ext>
                </a:extLst>
              </p:cNvPr>
              <p:cNvPicPr/>
              <p:nvPr/>
            </p:nvPicPr>
            <p:blipFill>
              <a:blip r:embed="rId71"/>
              <a:stretch>
                <a:fillRect/>
              </a:stretch>
            </p:blipFill>
            <p:spPr>
              <a:xfrm>
                <a:off x="3482165" y="5572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6" name="Ink 205">
                <a:extLst>
                  <a:ext uri="{FF2B5EF4-FFF2-40B4-BE49-F238E27FC236}">
                    <a16:creationId xmlns:a16="http://schemas.microsoft.com/office/drawing/2014/main" id="{508F3E06-89A9-5A27-0E6B-E6E3F6B29F6B}"/>
                  </a:ext>
                </a:extLst>
              </p14:cNvPr>
              <p14:cNvContentPartPr/>
              <p14:nvPr/>
            </p14:nvContentPartPr>
            <p14:xfrm>
              <a:off x="3509165" y="5603144"/>
              <a:ext cx="360" cy="360"/>
            </p14:xfrm>
          </p:contentPart>
        </mc:Choice>
        <mc:Fallback xmlns="">
          <p:pic>
            <p:nvPicPr>
              <p:cNvPr id="206" name="Ink 205">
                <a:extLst>
                  <a:ext uri="{FF2B5EF4-FFF2-40B4-BE49-F238E27FC236}">
                    <a16:creationId xmlns:a16="http://schemas.microsoft.com/office/drawing/2014/main" id="{508F3E06-89A9-5A27-0E6B-E6E3F6B29F6B}"/>
                  </a:ext>
                </a:extLst>
              </p:cNvPr>
              <p:cNvPicPr/>
              <p:nvPr/>
            </p:nvPicPr>
            <p:blipFill>
              <a:blip r:embed="rId71"/>
              <a:stretch>
                <a:fillRect/>
              </a:stretch>
            </p:blipFill>
            <p:spPr>
              <a:xfrm>
                <a:off x="3491525" y="5567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 name="Ink 206">
                <a:extLst>
                  <a:ext uri="{FF2B5EF4-FFF2-40B4-BE49-F238E27FC236}">
                    <a16:creationId xmlns:a16="http://schemas.microsoft.com/office/drawing/2014/main" id="{7E0E18F3-C73A-56E8-1AC4-FDEA86B91823}"/>
                  </a:ext>
                </a:extLst>
              </p14:cNvPr>
              <p14:cNvContentPartPr/>
              <p14:nvPr/>
            </p14:nvContentPartPr>
            <p14:xfrm>
              <a:off x="3511325" y="5594864"/>
              <a:ext cx="360" cy="360"/>
            </p14:xfrm>
          </p:contentPart>
        </mc:Choice>
        <mc:Fallback xmlns="">
          <p:pic>
            <p:nvPicPr>
              <p:cNvPr id="207" name="Ink 206">
                <a:extLst>
                  <a:ext uri="{FF2B5EF4-FFF2-40B4-BE49-F238E27FC236}">
                    <a16:creationId xmlns:a16="http://schemas.microsoft.com/office/drawing/2014/main" id="{7E0E18F3-C73A-56E8-1AC4-FDEA86B91823}"/>
                  </a:ext>
                </a:extLst>
              </p:cNvPr>
              <p:cNvPicPr/>
              <p:nvPr/>
            </p:nvPicPr>
            <p:blipFill>
              <a:blip r:embed="rId71"/>
              <a:stretch>
                <a:fillRect/>
              </a:stretch>
            </p:blipFill>
            <p:spPr>
              <a:xfrm>
                <a:off x="3493685" y="5558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8" name="Ink 207">
                <a:extLst>
                  <a:ext uri="{FF2B5EF4-FFF2-40B4-BE49-F238E27FC236}">
                    <a16:creationId xmlns:a16="http://schemas.microsoft.com/office/drawing/2014/main" id="{AF200AF9-4F4C-A5DC-F633-E661632ABBDA}"/>
                  </a:ext>
                </a:extLst>
              </p14:cNvPr>
              <p14:cNvContentPartPr/>
              <p14:nvPr/>
            </p14:nvContentPartPr>
            <p14:xfrm>
              <a:off x="3512405" y="5589824"/>
              <a:ext cx="360" cy="360"/>
            </p14:xfrm>
          </p:contentPart>
        </mc:Choice>
        <mc:Fallback xmlns="">
          <p:pic>
            <p:nvPicPr>
              <p:cNvPr id="208" name="Ink 207">
                <a:extLst>
                  <a:ext uri="{FF2B5EF4-FFF2-40B4-BE49-F238E27FC236}">
                    <a16:creationId xmlns:a16="http://schemas.microsoft.com/office/drawing/2014/main" id="{AF200AF9-4F4C-A5DC-F633-E661632ABBDA}"/>
                  </a:ext>
                </a:extLst>
              </p:cNvPr>
              <p:cNvPicPr/>
              <p:nvPr/>
            </p:nvPicPr>
            <p:blipFill>
              <a:blip r:embed="rId71"/>
              <a:stretch>
                <a:fillRect/>
              </a:stretch>
            </p:blipFill>
            <p:spPr>
              <a:xfrm>
                <a:off x="3494405" y="555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 name="Ink 208">
                <a:extLst>
                  <a:ext uri="{FF2B5EF4-FFF2-40B4-BE49-F238E27FC236}">
                    <a16:creationId xmlns:a16="http://schemas.microsoft.com/office/drawing/2014/main" id="{0B53BD07-91B9-F92C-363B-95169F38A79B}"/>
                  </a:ext>
                </a:extLst>
              </p14:cNvPr>
              <p14:cNvContentPartPr/>
              <p14:nvPr/>
            </p14:nvContentPartPr>
            <p14:xfrm>
              <a:off x="3513485" y="5588744"/>
              <a:ext cx="360" cy="360"/>
            </p14:xfrm>
          </p:contentPart>
        </mc:Choice>
        <mc:Fallback xmlns="">
          <p:pic>
            <p:nvPicPr>
              <p:cNvPr id="209" name="Ink 208">
                <a:extLst>
                  <a:ext uri="{FF2B5EF4-FFF2-40B4-BE49-F238E27FC236}">
                    <a16:creationId xmlns:a16="http://schemas.microsoft.com/office/drawing/2014/main" id="{0B53BD07-91B9-F92C-363B-95169F38A79B}"/>
                  </a:ext>
                </a:extLst>
              </p:cNvPr>
              <p:cNvPicPr/>
              <p:nvPr/>
            </p:nvPicPr>
            <p:blipFill>
              <a:blip r:embed="rId71"/>
              <a:stretch>
                <a:fillRect/>
              </a:stretch>
            </p:blipFill>
            <p:spPr>
              <a:xfrm>
                <a:off x="34954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0" name="Ink 209">
                <a:extLst>
                  <a:ext uri="{FF2B5EF4-FFF2-40B4-BE49-F238E27FC236}">
                    <a16:creationId xmlns:a16="http://schemas.microsoft.com/office/drawing/2014/main" id="{08D1EDDF-456D-D956-6C0C-937084291084}"/>
                  </a:ext>
                </a:extLst>
              </p14:cNvPr>
              <p14:cNvContentPartPr/>
              <p14:nvPr/>
            </p14:nvContentPartPr>
            <p14:xfrm>
              <a:off x="3499085" y="5588744"/>
              <a:ext cx="360" cy="360"/>
            </p14:xfrm>
          </p:contentPart>
        </mc:Choice>
        <mc:Fallback xmlns="">
          <p:pic>
            <p:nvPicPr>
              <p:cNvPr id="210" name="Ink 209">
                <a:extLst>
                  <a:ext uri="{FF2B5EF4-FFF2-40B4-BE49-F238E27FC236}">
                    <a16:creationId xmlns:a16="http://schemas.microsoft.com/office/drawing/2014/main" id="{08D1EDDF-456D-D956-6C0C-937084291084}"/>
                  </a:ext>
                </a:extLst>
              </p:cNvPr>
              <p:cNvPicPr/>
              <p:nvPr/>
            </p:nvPicPr>
            <p:blipFill>
              <a:blip r:embed="rId71"/>
              <a:stretch>
                <a:fillRect/>
              </a:stretch>
            </p:blipFill>
            <p:spPr>
              <a:xfrm>
                <a:off x="34810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1" name="Ink 210">
                <a:extLst>
                  <a:ext uri="{FF2B5EF4-FFF2-40B4-BE49-F238E27FC236}">
                    <a16:creationId xmlns:a16="http://schemas.microsoft.com/office/drawing/2014/main" id="{B25ACF11-9800-E8D4-A63C-E3B706A98BAE}"/>
                  </a:ext>
                </a:extLst>
              </p14:cNvPr>
              <p14:cNvContentPartPr/>
              <p14:nvPr/>
            </p14:nvContentPartPr>
            <p14:xfrm>
              <a:off x="3476405" y="5604224"/>
              <a:ext cx="360" cy="360"/>
            </p14:xfrm>
          </p:contentPart>
        </mc:Choice>
        <mc:Fallback xmlns="">
          <p:pic>
            <p:nvPicPr>
              <p:cNvPr id="211" name="Ink 210">
                <a:extLst>
                  <a:ext uri="{FF2B5EF4-FFF2-40B4-BE49-F238E27FC236}">
                    <a16:creationId xmlns:a16="http://schemas.microsoft.com/office/drawing/2014/main" id="{B25ACF11-9800-E8D4-A63C-E3B706A98BAE}"/>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2" name="Ink 211">
                <a:extLst>
                  <a:ext uri="{FF2B5EF4-FFF2-40B4-BE49-F238E27FC236}">
                    <a16:creationId xmlns:a16="http://schemas.microsoft.com/office/drawing/2014/main" id="{A17D0270-BD18-5DF6-139C-4430FFFE7994}"/>
                  </a:ext>
                </a:extLst>
              </p14:cNvPr>
              <p14:cNvContentPartPr/>
              <p14:nvPr/>
            </p14:nvContentPartPr>
            <p14:xfrm>
              <a:off x="3476405" y="5604224"/>
              <a:ext cx="360" cy="360"/>
            </p14:xfrm>
          </p:contentPart>
        </mc:Choice>
        <mc:Fallback xmlns="">
          <p:pic>
            <p:nvPicPr>
              <p:cNvPr id="212" name="Ink 211">
                <a:extLst>
                  <a:ext uri="{FF2B5EF4-FFF2-40B4-BE49-F238E27FC236}">
                    <a16:creationId xmlns:a16="http://schemas.microsoft.com/office/drawing/2014/main" id="{A17D0270-BD18-5DF6-139C-4430FFFE7994}"/>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3" name="Ink 212">
                <a:extLst>
                  <a:ext uri="{FF2B5EF4-FFF2-40B4-BE49-F238E27FC236}">
                    <a16:creationId xmlns:a16="http://schemas.microsoft.com/office/drawing/2014/main" id="{D03BE7ED-0D4D-A2DE-D5D8-5D0DFE0A23E9}"/>
                  </a:ext>
                </a:extLst>
              </p14:cNvPr>
              <p14:cNvContentPartPr/>
              <p14:nvPr/>
            </p14:nvContentPartPr>
            <p14:xfrm>
              <a:off x="3469205" y="5612504"/>
              <a:ext cx="360" cy="360"/>
            </p14:xfrm>
          </p:contentPart>
        </mc:Choice>
        <mc:Fallback xmlns="">
          <p:pic>
            <p:nvPicPr>
              <p:cNvPr id="213" name="Ink 212">
                <a:extLst>
                  <a:ext uri="{FF2B5EF4-FFF2-40B4-BE49-F238E27FC236}">
                    <a16:creationId xmlns:a16="http://schemas.microsoft.com/office/drawing/2014/main" id="{D03BE7ED-0D4D-A2DE-D5D8-5D0DFE0A23E9}"/>
                  </a:ext>
                </a:extLst>
              </p:cNvPr>
              <p:cNvPicPr/>
              <p:nvPr/>
            </p:nvPicPr>
            <p:blipFill>
              <a:blip r:embed="rId71"/>
              <a:stretch>
                <a:fillRect/>
              </a:stretch>
            </p:blipFill>
            <p:spPr>
              <a:xfrm>
                <a:off x="3451205" y="5576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14" name="Ink 213">
                <a:extLst>
                  <a:ext uri="{FF2B5EF4-FFF2-40B4-BE49-F238E27FC236}">
                    <a16:creationId xmlns:a16="http://schemas.microsoft.com/office/drawing/2014/main" id="{A43F8949-07E5-ADDE-7448-D0BB444F5A2E}"/>
                  </a:ext>
                </a:extLst>
              </p14:cNvPr>
              <p14:cNvContentPartPr/>
              <p14:nvPr/>
            </p14:nvContentPartPr>
            <p14:xfrm>
              <a:off x="3463085" y="5625824"/>
              <a:ext cx="360" cy="360"/>
            </p14:xfrm>
          </p:contentPart>
        </mc:Choice>
        <mc:Fallback xmlns="">
          <p:pic>
            <p:nvPicPr>
              <p:cNvPr id="214" name="Ink 213">
                <a:extLst>
                  <a:ext uri="{FF2B5EF4-FFF2-40B4-BE49-F238E27FC236}">
                    <a16:creationId xmlns:a16="http://schemas.microsoft.com/office/drawing/2014/main" id="{A43F8949-07E5-ADDE-7448-D0BB444F5A2E}"/>
                  </a:ext>
                </a:extLst>
              </p:cNvPr>
              <p:cNvPicPr/>
              <p:nvPr/>
            </p:nvPicPr>
            <p:blipFill>
              <a:blip r:embed="rId71"/>
              <a:stretch>
                <a:fillRect/>
              </a:stretch>
            </p:blipFill>
            <p:spPr>
              <a:xfrm>
                <a:off x="3445085" y="5589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5" name="Ink 214">
                <a:extLst>
                  <a:ext uri="{FF2B5EF4-FFF2-40B4-BE49-F238E27FC236}">
                    <a16:creationId xmlns:a16="http://schemas.microsoft.com/office/drawing/2014/main" id="{4BC5E7B0-0D46-270C-B790-58683CB23B6E}"/>
                  </a:ext>
                </a:extLst>
              </p14:cNvPr>
              <p14:cNvContentPartPr/>
              <p14:nvPr/>
            </p14:nvContentPartPr>
            <p14:xfrm>
              <a:off x="3449765" y="5638064"/>
              <a:ext cx="360" cy="360"/>
            </p14:xfrm>
          </p:contentPart>
        </mc:Choice>
        <mc:Fallback xmlns="">
          <p:pic>
            <p:nvPicPr>
              <p:cNvPr id="215" name="Ink 214">
                <a:extLst>
                  <a:ext uri="{FF2B5EF4-FFF2-40B4-BE49-F238E27FC236}">
                    <a16:creationId xmlns:a16="http://schemas.microsoft.com/office/drawing/2014/main" id="{4BC5E7B0-0D46-270C-B790-58683CB23B6E}"/>
                  </a:ext>
                </a:extLst>
              </p:cNvPr>
              <p:cNvPicPr/>
              <p:nvPr/>
            </p:nvPicPr>
            <p:blipFill>
              <a:blip r:embed="rId71"/>
              <a:stretch>
                <a:fillRect/>
              </a:stretch>
            </p:blipFill>
            <p:spPr>
              <a:xfrm>
                <a:off x="3431765" y="5602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6" name="Ink 215">
                <a:extLst>
                  <a:ext uri="{FF2B5EF4-FFF2-40B4-BE49-F238E27FC236}">
                    <a16:creationId xmlns:a16="http://schemas.microsoft.com/office/drawing/2014/main" id="{167609EE-F386-527E-BD98-ED43E858117F}"/>
                  </a:ext>
                </a:extLst>
              </p14:cNvPr>
              <p14:cNvContentPartPr/>
              <p14:nvPr/>
            </p14:nvContentPartPr>
            <p14:xfrm>
              <a:off x="3436085" y="5650304"/>
              <a:ext cx="360" cy="360"/>
            </p14:xfrm>
          </p:contentPart>
        </mc:Choice>
        <mc:Fallback xmlns="">
          <p:pic>
            <p:nvPicPr>
              <p:cNvPr id="216" name="Ink 215">
                <a:extLst>
                  <a:ext uri="{FF2B5EF4-FFF2-40B4-BE49-F238E27FC236}">
                    <a16:creationId xmlns:a16="http://schemas.microsoft.com/office/drawing/2014/main" id="{167609EE-F386-527E-BD98-ED43E858117F}"/>
                  </a:ext>
                </a:extLst>
              </p:cNvPr>
              <p:cNvPicPr/>
              <p:nvPr/>
            </p:nvPicPr>
            <p:blipFill>
              <a:blip r:embed="rId71"/>
              <a:stretch>
                <a:fillRect/>
              </a:stretch>
            </p:blipFill>
            <p:spPr>
              <a:xfrm>
                <a:off x="3418445" y="56146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7" name="Ink 216">
                <a:extLst>
                  <a:ext uri="{FF2B5EF4-FFF2-40B4-BE49-F238E27FC236}">
                    <a16:creationId xmlns:a16="http://schemas.microsoft.com/office/drawing/2014/main" id="{E1DA9577-2B4E-EEA6-70AA-03F284506C3C}"/>
                  </a:ext>
                </a:extLst>
              </p14:cNvPr>
              <p14:cNvContentPartPr/>
              <p14:nvPr/>
            </p14:nvContentPartPr>
            <p14:xfrm>
              <a:off x="3428165" y="5656424"/>
              <a:ext cx="360" cy="360"/>
            </p14:xfrm>
          </p:contentPart>
        </mc:Choice>
        <mc:Fallback xmlns="">
          <p:pic>
            <p:nvPicPr>
              <p:cNvPr id="217" name="Ink 216">
                <a:extLst>
                  <a:ext uri="{FF2B5EF4-FFF2-40B4-BE49-F238E27FC236}">
                    <a16:creationId xmlns:a16="http://schemas.microsoft.com/office/drawing/2014/main" id="{E1DA9577-2B4E-EEA6-70AA-03F284506C3C}"/>
                  </a:ext>
                </a:extLst>
              </p:cNvPr>
              <p:cNvPicPr/>
              <p:nvPr/>
            </p:nvPicPr>
            <p:blipFill>
              <a:blip r:embed="rId71"/>
              <a:stretch>
                <a:fillRect/>
              </a:stretch>
            </p:blipFill>
            <p:spPr>
              <a:xfrm>
                <a:off x="3410165" y="5620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8" name="Ink 217">
                <a:extLst>
                  <a:ext uri="{FF2B5EF4-FFF2-40B4-BE49-F238E27FC236}">
                    <a16:creationId xmlns:a16="http://schemas.microsoft.com/office/drawing/2014/main" id="{305EC9A0-9543-3369-716F-9A775E2143CC}"/>
                  </a:ext>
                </a:extLst>
              </p14:cNvPr>
              <p14:cNvContentPartPr/>
              <p14:nvPr/>
            </p14:nvContentPartPr>
            <p14:xfrm>
              <a:off x="3427085" y="5658584"/>
              <a:ext cx="360" cy="360"/>
            </p14:xfrm>
          </p:contentPart>
        </mc:Choice>
        <mc:Fallback xmlns="">
          <p:pic>
            <p:nvPicPr>
              <p:cNvPr id="218" name="Ink 217">
                <a:extLst>
                  <a:ext uri="{FF2B5EF4-FFF2-40B4-BE49-F238E27FC236}">
                    <a16:creationId xmlns:a16="http://schemas.microsoft.com/office/drawing/2014/main" id="{305EC9A0-9543-3369-716F-9A775E2143CC}"/>
                  </a:ext>
                </a:extLst>
              </p:cNvPr>
              <p:cNvPicPr/>
              <p:nvPr/>
            </p:nvPicPr>
            <p:blipFill>
              <a:blip r:embed="rId71"/>
              <a:stretch>
                <a:fillRect/>
              </a:stretch>
            </p:blipFill>
            <p:spPr>
              <a:xfrm>
                <a:off x="3409085" y="5622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9" name="Ink 218">
                <a:extLst>
                  <a:ext uri="{FF2B5EF4-FFF2-40B4-BE49-F238E27FC236}">
                    <a16:creationId xmlns:a16="http://schemas.microsoft.com/office/drawing/2014/main" id="{9CA77BA5-4F6A-50CE-1BEF-C7BEDC1536FE}"/>
                  </a:ext>
                </a:extLst>
              </p14:cNvPr>
              <p14:cNvContentPartPr/>
              <p14:nvPr/>
            </p14:nvContentPartPr>
            <p14:xfrm>
              <a:off x="3433205" y="5646344"/>
              <a:ext cx="360" cy="360"/>
            </p14:xfrm>
          </p:contentPart>
        </mc:Choice>
        <mc:Fallback xmlns="">
          <p:pic>
            <p:nvPicPr>
              <p:cNvPr id="219" name="Ink 218">
                <a:extLst>
                  <a:ext uri="{FF2B5EF4-FFF2-40B4-BE49-F238E27FC236}">
                    <a16:creationId xmlns:a16="http://schemas.microsoft.com/office/drawing/2014/main" id="{9CA77BA5-4F6A-50CE-1BEF-C7BEDC1536FE}"/>
                  </a:ext>
                </a:extLst>
              </p:cNvPr>
              <p:cNvPicPr/>
              <p:nvPr/>
            </p:nvPicPr>
            <p:blipFill>
              <a:blip r:embed="rId71"/>
              <a:stretch>
                <a:fillRect/>
              </a:stretch>
            </p:blipFill>
            <p:spPr>
              <a:xfrm>
                <a:off x="3415205" y="5610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20" name="Ink 219">
                <a:extLst>
                  <a:ext uri="{FF2B5EF4-FFF2-40B4-BE49-F238E27FC236}">
                    <a16:creationId xmlns:a16="http://schemas.microsoft.com/office/drawing/2014/main" id="{72C1903E-1AF0-EA3F-002B-4A670FFA9B05}"/>
                  </a:ext>
                </a:extLst>
              </p14:cNvPr>
              <p14:cNvContentPartPr/>
              <p14:nvPr/>
            </p14:nvContentPartPr>
            <p14:xfrm>
              <a:off x="3434285" y="5629784"/>
              <a:ext cx="360" cy="360"/>
            </p14:xfrm>
          </p:contentPart>
        </mc:Choice>
        <mc:Fallback xmlns="">
          <p:pic>
            <p:nvPicPr>
              <p:cNvPr id="220" name="Ink 219">
                <a:extLst>
                  <a:ext uri="{FF2B5EF4-FFF2-40B4-BE49-F238E27FC236}">
                    <a16:creationId xmlns:a16="http://schemas.microsoft.com/office/drawing/2014/main" id="{72C1903E-1AF0-EA3F-002B-4A670FFA9B05}"/>
                  </a:ext>
                </a:extLst>
              </p:cNvPr>
              <p:cNvPicPr/>
              <p:nvPr/>
            </p:nvPicPr>
            <p:blipFill>
              <a:blip r:embed="rId71"/>
              <a:stretch>
                <a:fillRect/>
              </a:stretch>
            </p:blipFill>
            <p:spPr>
              <a:xfrm>
                <a:off x="341628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1" name="Ink 220">
                <a:extLst>
                  <a:ext uri="{FF2B5EF4-FFF2-40B4-BE49-F238E27FC236}">
                    <a16:creationId xmlns:a16="http://schemas.microsoft.com/office/drawing/2014/main" id="{99BD4BB4-9C2B-D72E-4FBF-5569F4C5735D}"/>
                  </a:ext>
                </a:extLst>
              </p14:cNvPr>
              <p14:cNvContentPartPr/>
              <p14:nvPr/>
            </p14:nvContentPartPr>
            <p14:xfrm>
              <a:off x="3431045" y="5612504"/>
              <a:ext cx="56520" cy="10440"/>
            </p14:xfrm>
          </p:contentPart>
        </mc:Choice>
        <mc:Fallback xmlns="">
          <p:pic>
            <p:nvPicPr>
              <p:cNvPr id="221" name="Ink 220">
                <a:extLst>
                  <a:ext uri="{FF2B5EF4-FFF2-40B4-BE49-F238E27FC236}">
                    <a16:creationId xmlns:a16="http://schemas.microsoft.com/office/drawing/2014/main" id="{99BD4BB4-9C2B-D72E-4FBF-5569F4C5735D}"/>
                  </a:ext>
                </a:extLst>
              </p:cNvPr>
              <p:cNvPicPr/>
              <p:nvPr/>
            </p:nvPicPr>
            <p:blipFill>
              <a:blip r:embed="rId113"/>
              <a:stretch>
                <a:fillRect/>
              </a:stretch>
            </p:blipFill>
            <p:spPr>
              <a:xfrm>
                <a:off x="3413405" y="5576504"/>
                <a:ext cx="92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2" name="Ink 221">
                <a:extLst>
                  <a:ext uri="{FF2B5EF4-FFF2-40B4-BE49-F238E27FC236}">
                    <a16:creationId xmlns:a16="http://schemas.microsoft.com/office/drawing/2014/main" id="{F59789C5-CCCB-8614-27FD-3861E82CEEE9}"/>
                  </a:ext>
                </a:extLst>
              </p14:cNvPr>
              <p14:cNvContentPartPr/>
              <p14:nvPr/>
            </p14:nvContentPartPr>
            <p14:xfrm>
              <a:off x="3449765" y="5648504"/>
              <a:ext cx="360" cy="360"/>
            </p14:xfrm>
          </p:contentPart>
        </mc:Choice>
        <mc:Fallback xmlns="">
          <p:pic>
            <p:nvPicPr>
              <p:cNvPr id="222" name="Ink 221">
                <a:extLst>
                  <a:ext uri="{FF2B5EF4-FFF2-40B4-BE49-F238E27FC236}">
                    <a16:creationId xmlns:a16="http://schemas.microsoft.com/office/drawing/2014/main" id="{F59789C5-CCCB-8614-27FD-3861E82CEEE9}"/>
                  </a:ext>
                </a:extLst>
              </p:cNvPr>
              <p:cNvPicPr/>
              <p:nvPr/>
            </p:nvPicPr>
            <p:blipFill>
              <a:blip r:embed="rId71"/>
              <a:stretch>
                <a:fillRect/>
              </a:stretch>
            </p:blipFill>
            <p:spPr>
              <a:xfrm>
                <a:off x="3431765" y="5612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3" name="Ink 222">
                <a:extLst>
                  <a:ext uri="{FF2B5EF4-FFF2-40B4-BE49-F238E27FC236}">
                    <a16:creationId xmlns:a16="http://schemas.microsoft.com/office/drawing/2014/main" id="{2D1579FC-E8B7-AE88-1959-3757B88079B4}"/>
                  </a:ext>
                </a:extLst>
              </p14:cNvPr>
              <p14:cNvContentPartPr/>
              <p14:nvPr/>
            </p14:nvContentPartPr>
            <p14:xfrm>
              <a:off x="3449765" y="5651744"/>
              <a:ext cx="360" cy="360"/>
            </p14:xfrm>
          </p:contentPart>
        </mc:Choice>
        <mc:Fallback xmlns="">
          <p:pic>
            <p:nvPicPr>
              <p:cNvPr id="223" name="Ink 222">
                <a:extLst>
                  <a:ext uri="{FF2B5EF4-FFF2-40B4-BE49-F238E27FC236}">
                    <a16:creationId xmlns:a16="http://schemas.microsoft.com/office/drawing/2014/main" id="{2D1579FC-E8B7-AE88-1959-3757B88079B4}"/>
                  </a:ext>
                </a:extLst>
              </p:cNvPr>
              <p:cNvPicPr/>
              <p:nvPr/>
            </p:nvPicPr>
            <p:blipFill>
              <a:blip r:embed="rId71"/>
              <a:stretch>
                <a:fillRect/>
              </a:stretch>
            </p:blipFill>
            <p:spPr>
              <a:xfrm>
                <a:off x="3431765" y="5615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4" name="Ink 223">
                <a:extLst>
                  <a:ext uri="{FF2B5EF4-FFF2-40B4-BE49-F238E27FC236}">
                    <a16:creationId xmlns:a16="http://schemas.microsoft.com/office/drawing/2014/main" id="{32ED8F48-4C0A-9855-08E3-E23E89348ECA}"/>
                  </a:ext>
                </a:extLst>
              </p14:cNvPr>
              <p14:cNvContentPartPr/>
              <p14:nvPr/>
            </p14:nvContentPartPr>
            <p14:xfrm>
              <a:off x="3489365" y="5666144"/>
              <a:ext cx="360" cy="360"/>
            </p14:xfrm>
          </p:contentPart>
        </mc:Choice>
        <mc:Fallback xmlns="">
          <p:pic>
            <p:nvPicPr>
              <p:cNvPr id="224" name="Ink 223">
                <a:extLst>
                  <a:ext uri="{FF2B5EF4-FFF2-40B4-BE49-F238E27FC236}">
                    <a16:creationId xmlns:a16="http://schemas.microsoft.com/office/drawing/2014/main" id="{32ED8F48-4C0A-9855-08E3-E23E89348ECA}"/>
                  </a:ext>
                </a:extLst>
              </p:cNvPr>
              <p:cNvPicPr/>
              <p:nvPr/>
            </p:nvPicPr>
            <p:blipFill>
              <a:blip r:embed="rId71"/>
              <a:stretch>
                <a:fillRect/>
              </a:stretch>
            </p:blipFill>
            <p:spPr>
              <a:xfrm>
                <a:off x="3471365" y="5630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5" name="Ink 224">
                <a:extLst>
                  <a:ext uri="{FF2B5EF4-FFF2-40B4-BE49-F238E27FC236}">
                    <a16:creationId xmlns:a16="http://schemas.microsoft.com/office/drawing/2014/main" id="{BD00FBE3-19F5-671A-26E8-DABF549FA96D}"/>
                  </a:ext>
                </a:extLst>
              </p14:cNvPr>
              <p14:cNvContentPartPr/>
              <p14:nvPr/>
            </p14:nvContentPartPr>
            <p14:xfrm>
              <a:off x="3502685" y="5647784"/>
              <a:ext cx="22320" cy="18720"/>
            </p14:xfrm>
          </p:contentPart>
        </mc:Choice>
        <mc:Fallback xmlns="">
          <p:pic>
            <p:nvPicPr>
              <p:cNvPr id="225" name="Ink 224">
                <a:extLst>
                  <a:ext uri="{FF2B5EF4-FFF2-40B4-BE49-F238E27FC236}">
                    <a16:creationId xmlns:a16="http://schemas.microsoft.com/office/drawing/2014/main" id="{BD00FBE3-19F5-671A-26E8-DABF549FA96D}"/>
                  </a:ext>
                </a:extLst>
              </p:cNvPr>
              <p:cNvPicPr/>
              <p:nvPr/>
            </p:nvPicPr>
            <p:blipFill>
              <a:blip r:embed="rId118"/>
              <a:stretch>
                <a:fillRect/>
              </a:stretch>
            </p:blipFill>
            <p:spPr>
              <a:xfrm>
                <a:off x="3484685" y="5612144"/>
                <a:ext cx="57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6" name="Ink 225">
                <a:extLst>
                  <a:ext uri="{FF2B5EF4-FFF2-40B4-BE49-F238E27FC236}">
                    <a16:creationId xmlns:a16="http://schemas.microsoft.com/office/drawing/2014/main" id="{B7D2772F-B3E8-EEC2-D002-660AAFE3548A}"/>
                  </a:ext>
                </a:extLst>
              </p14:cNvPr>
              <p14:cNvContentPartPr/>
              <p14:nvPr/>
            </p14:nvContentPartPr>
            <p14:xfrm>
              <a:off x="3525365" y="5647784"/>
              <a:ext cx="360" cy="360"/>
            </p14:xfrm>
          </p:contentPart>
        </mc:Choice>
        <mc:Fallback xmlns="">
          <p:pic>
            <p:nvPicPr>
              <p:cNvPr id="226" name="Ink 225">
                <a:extLst>
                  <a:ext uri="{FF2B5EF4-FFF2-40B4-BE49-F238E27FC236}">
                    <a16:creationId xmlns:a16="http://schemas.microsoft.com/office/drawing/2014/main" id="{B7D2772F-B3E8-EEC2-D002-660AAFE3548A}"/>
                  </a:ext>
                </a:extLst>
              </p:cNvPr>
              <p:cNvPicPr/>
              <p:nvPr/>
            </p:nvPicPr>
            <p:blipFill>
              <a:blip r:embed="rId71"/>
              <a:stretch>
                <a:fillRect/>
              </a:stretch>
            </p:blipFill>
            <p:spPr>
              <a:xfrm>
                <a:off x="3507365" y="5611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7" name="Ink 226">
                <a:extLst>
                  <a:ext uri="{FF2B5EF4-FFF2-40B4-BE49-F238E27FC236}">
                    <a16:creationId xmlns:a16="http://schemas.microsoft.com/office/drawing/2014/main" id="{3E2413C2-BB72-7D61-4627-A8446C2ADA05}"/>
                  </a:ext>
                </a:extLst>
              </p14:cNvPr>
              <p14:cNvContentPartPr/>
              <p14:nvPr/>
            </p14:nvContentPartPr>
            <p14:xfrm>
              <a:off x="3506645" y="5661104"/>
              <a:ext cx="360" cy="360"/>
            </p14:xfrm>
          </p:contentPart>
        </mc:Choice>
        <mc:Fallback xmlns="">
          <p:pic>
            <p:nvPicPr>
              <p:cNvPr id="227" name="Ink 226">
                <a:extLst>
                  <a:ext uri="{FF2B5EF4-FFF2-40B4-BE49-F238E27FC236}">
                    <a16:creationId xmlns:a16="http://schemas.microsoft.com/office/drawing/2014/main" id="{3E2413C2-BB72-7D61-4627-A8446C2ADA05}"/>
                  </a:ext>
                </a:extLst>
              </p:cNvPr>
              <p:cNvPicPr/>
              <p:nvPr/>
            </p:nvPicPr>
            <p:blipFill>
              <a:blip r:embed="rId71"/>
              <a:stretch>
                <a:fillRect/>
              </a:stretch>
            </p:blipFill>
            <p:spPr>
              <a:xfrm>
                <a:off x="3489005" y="5625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8" name="Ink 227">
                <a:extLst>
                  <a:ext uri="{FF2B5EF4-FFF2-40B4-BE49-F238E27FC236}">
                    <a16:creationId xmlns:a16="http://schemas.microsoft.com/office/drawing/2014/main" id="{24C16BD9-89D8-6664-64B8-359FDE27C620}"/>
                  </a:ext>
                </a:extLst>
              </p14:cNvPr>
              <p14:cNvContentPartPr/>
              <p14:nvPr/>
            </p14:nvContentPartPr>
            <p14:xfrm>
              <a:off x="3491165" y="5665064"/>
              <a:ext cx="360" cy="360"/>
            </p14:xfrm>
          </p:contentPart>
        </mc:Choice>
        <mc:Fallback xmlns="">
          <p:pic>
            <p:nvPicPr>
              <p:cNvPr id="228" name="Ink 227">
                <a:extLst>
                  <a:ext uri="{FF2B5EF4-FFF2-40B4-BE49-F238E27FC236}">
                    <a16:creationId xmlns:a16="http://schemas.microsoft.com/office/drawing/2014/main" id="{24C16BD9-89D8-6664-64B8-359FDE27C620}"/>
                  </a:ext>
                </a:extLst>
              </p:cNvPr>
              <p:cNvPicPr/>
              <p:nvPr/>
            </p:nvPicPr>
            <p:blipFill>
              <a:blip r:embed="rId71"/>
              <a:stretch>
                <a:fillRect/>
              </a:stretch>
            </p:blipFill>
            <p:spPr>
              <a:xfrm>
                <a:off x="347352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9" name="Ink 228">
                <a:extLst>
                  <a:ext uri="{FF2B5EF4-FFF2-40B4-BE49-F238E27FC236}">
                    <a16:creationId xmlns:a16="http://schemas.microsoft.com/office/drawing/2014/main" id="{55E9BF73-3885-0DD1-246C-8B155DE9A90D}"/>
                  </a:ext>
                </a:extLst>
              </p14:cNvPr>
              <p14:cNvContentPartPr/>
              <p14:nvPr/>
            </p14:nvContentPartPr>
            <p14:xfrm>
              <a:off x="3488285" y="5667224"/>
              <a:ext cx="360" cy="360"/>
            </p14:xfrm>
          </p:contentPart>
        </mc:Choice>
        <mc:Fallback xmlns="">
          <p:pic>
            <p:nvPicPr>
              <p:cNvPr id="229" name="Ink 228">
                <a:extLst>
                  <a:ext uri="{FF2B5EF4-FFF2-40B4-BE49-F238E27FC236}">
                    <a16:creationId xmlns:a16="http://schemas.microsoft.com/office/drawing/2014/main" id="{55E9BF73-3885-0DD1-246C-8B155DE9A90D}"/>
                  </a:ext>
                </a:extLst>
              </p:cNvPr>
              <p:cNvPicPr/>
              <p:nvPr/>
            </p:nvPicPr>
            <p:blipFill>
              <a:blip r:embed="rId71"/>
              <a:stretch>
                <a:fillRect/>
              </a:stretch>
            </p:blipFill>
            <p:spPr>
              <a:xfrm>
                <a:off x="3470285" y="5631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0" name="Ink 229">
                <a:extLst>
                  <a:ext uri="{FF2B5EF4-FFF2-40B4-BE49-F238E27FC236}">
                    <a16:creationId xmlns:a16="http://schemas.microsoft.com/office/drawing/2014/main" id="{39C24570-8697-6C63-E0B1-9B9D42482190}"/>
                  </a:ext>
                </a:extLst>
              </p14:cNvPr>
              <p14:cNvContentPartPr/>
              <p14:nvPr/>
            </p14:nvContentPartPr>
            <p14:xfrm>
              <a:off x="3477845" y="5670104"/>
              <a:ext cx="360" cy="360"/>
            </p14:xfrm>
          </p:contentPart>
        </mc:Choice>
        <mc:Fallback xmlns="">
          <p:pic>
            <p:nvPicPr>
              <p:cNvPr id="230" name="Ink 229">
                <a:extLst>
                  <a:ext uri="{FF2B5EF4-FFF2-40B4-BE49-F238E27FC236}">
                    <a16:creationId xmlns:a16="http://schemas.microsoft.com/office/drawing/2014/main" id="{39C24570-8697-6C63-E0B1-9B9D42482190}"/>
                  </a:ext>
                </a:extLst>
              </p:cNvPr>
              <p:cNvPicPr/>
              <p:nvPr/>
            </p:nvPicPr>
            <p:blipFill>
              <a:blip r:embed="rId71"/>
              <a:stretch>
                <a:fillRect/>
              </a:stretch>
            </p:blipFill>
            <p:spPr>
              <a:xfrm>
                <a:off x="3460205" y="5634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1" name="Ink 230">
                <a:extLst>
                  <a:ext uri="{FF2B5EF4-FFF2-40B4-BE49-F238E27FC236}">
                    <a16:creationId xmlns:a16="http://schemas.microsoft.com/office/drawing/2014/main" id="{85087A14-1306-4808-EF80-C5A6117C4BE5}"/>
                  </a:ext>
                </a:extLst>
              </p14:cNvPr>
              <p14:cNvContentPartPr/>
              <p14:nvPr/>
            </p14:nvContentPartPr>
            <p14:xfrm>
              <a:off x="3471725" y="5675504"/>
              <a:ext cx="360" cy="360"/>
            </p14:xfrm>
          </p:contentPart>
        </mc:Choice>
        <mc:Fallback xmlns="">
          <p:pic>
            <p:nvPicPr>
              <p:cNvPr id="231" name="Ink 230">
                <a:extLst>
                  <a:ext uri="{FF2B5EF4-FFF2-40B4-BE49-F238E27FC236}">
                    <a16:creationId xmlns:a16="http://schemas.microsoft.com/office/drawing/2014/main" id="{85087A14-1306-4808-EF80-C5A6117C4BE5}"/>
                  </a:ext>
                </a:extLst>
              </p:cNvPr>
              <p:cNvPicPr/>
              <p:nvPr/>
            </p:nvPicPr>
            <p:blipFill>
              <a:blip r:embed="rId71"/>
              <a:stretch>
                <a:fillRect/>
              </a:stretch>
            </p:blipFill>
            <p:spPr>
              <a:xfrm>
                <a:off x="3453725" y="5639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2" name="Ink 231">
                <a:extLst>
                  <a:ext uri="{FF2B5EF4-FFF2-40B4-BE49-F238E27FC236}">
                    <a16:creationId xmlns:a16="http://schemas.microsoft.com/office/drawing/2014/main" id="{0E744030-E5CD-3447-43EA-7991D50A900F}"/>
                  </a:ext>
                </a:extLst>
              </p14:cNvPr>
              <p14:cNvContentPartPr/>
              <p14:nvPr/>
            </p14:nvContentPartPr>
            <p14:xfrm>
              <a:off x="3438965" y="5679464"/>
              <a:ext cx="360" cy="360"/>
            </p14:xfrm>
          </p:contentPart>
        </mc:Choice>
        <mc:Fallback xmlns="">
          <p:pic>
            <p:nvPicPr>
              <p:cNvPr id="232" name="Ink 231">
                <a:extLst>
                  <a:ext uri="{FF2B5EF4-FFF2-40B4-BE49-F238E27FC236}">
                    <a16:creationId xmlns:a16="http://schemas.microsoft.com/office/drawing/2014/main" id="{0E744030-E5CD-3447-43EA-7991D50A900F}"/>
                  </a:ext>
                </a:extLst>
              </p:cNvPr>
              <p:cNvPicPr/>
              <p:nvPr/>
            </p:nvPicPr>
            <p:blipFill>
              <a:blip r:embed="rId71"/>
              <a:stretch>
                <a:fillRect/>
              </a:stretch>
            </p:blipFill>
            <p:spPr>
              <a:xfrm>
                <a:off x="3420965" y="564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id="{0DCCD993-11C7-175E-53B5-88252978847C}"/>
                  </a:ext>
                </a:extLst>
              </p14:cNvPr>
              <p14:cNvContentPartPr/>
              <p14:nvPr/>
            </p14:nvContentPartPr>
            <p14:xfrm>
              <a:off x="3400805" y="5680544"/>
              <a:ext cx="35280" cy="1440"/>
            </p14:xfrm>
          </p:contentPart>
        </mc:Choice>
        <mc:Fallback xmlns="">
          <p:pic>
            <p:nvPicPr>
              <p:cNvPr id="233" name="Ink 232">
                <a:extLst>
                  <a:ext uri="{FF2B5EF4-FFF2-40B4-BE49-F238E27FC236}">
                    <a16:creationId xmlns:a16="http://schemas.microsoft.com/office/drawing/2014/main" id="{0DCCD993-11C7-175E-53B5-88252978847C}"/>
                  </a:ext>
                </a:extLst>
              </p:cNvPr>
              <p:cNvPicPr/>
              <p:nvPr/>
            </p:nvPicPr>
            <p:blipFill>
              <a:blip r:embed="rId127"/>
              <a:stretch>
                <a:fillRect/>
              </a:stretch>
            </p:blipFill>
            <p:spPr>
              <a:xfrm>
                <a:off x="3382805" y="5644904"/>
                <a:ext cx="70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4" name="Ink 233">
                <a:extLst>
                  <a:ext uri="{FF2B5EF4-FFF2-40B4-BE49-F238E27FC236}">
                    <a16:creationId xmlns:a16="http://schemas.microsoft.com/office/drawing/2014/main" id="{90684953-92A4-5316-3494-88546679978A}"/>
                  </a:ext>
                </a:extLst>
              </p14:cNvPr>
              <p14:cNvContentPartPr/>
              <p14:nvPr/>
            </p14:nvContentPartPr>
            <p14:xfrm>
              <a:off x="3400805" y="5675864"/>
              <a:ext cx="360" cy="360"/>
            </p14:xfrm>
          </p:contentPart>
        </mc:Choice>
        <mc:Fallback xmlns="">
          <p:pic>
            <p:nvPicPr>
              <p:cNvPr id="234" name="Ink 233">
                <a:extLst>
                  <a:ext uri="{FF2B5EF4-FFF2-40B4-BE49-F238E27FC236}">
                    <a16:creationId xmlns:a16="http://schemas.microsoft.com/office/drawing/2014/main" id="{90684953-92A4-5316-3494-88546679978A}"/>
                  </a:ext>
                </a:extLst>
              </p:cNvPr>
              <p:cNvPicPr/>
              <p:nvPr/>
            </p:nvPicPr>
            <p:blipFill>
              <a:blip r:embed="rId71"/>
              <a:stretch>
                <a:fillRect/>
              </a:stretch>
            </p:blipFill>
            <p:spPr>
              <a:xfrm>
                <a:off x="3382805" y="5639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5" name="Ink 234">
                <a:extLst>
                  <a:ext uri="{FF2B5EF4-FFF2-40B4-BE49-F238E27FC236}">
                    <a16:creationId xmlns:a16="http://schemas.microsoft.com/office/drawing/2014/main" id="{56C6A700-25B0-70FE-E738-BB192BE634EA}"/>
                  </a:ext>
                </a:extLst>
              </p14:cNvPr>
              <p14:cNvContentPartPr/>
              <p14:nvPr/>
            </p14:nvContentPartPr>
            <p14:xfrm>
              <a:off x="3388565" y="5673704"/>
              <a:ext cx="360" cy="360"/>
            </p14:xfrm>
          </p:contentPart>
        </mc:Choice>
        <mc:Fallback xmlns="">
          <p:pic>
            <p:nvPicPr>
              <p:cNvPr id="235" name="Ink 234">
                <a:extLst>
                  <a:ext uri="{FF2B5EF4-FFF2-40B4-BE49-F238E27FC236}">
                    <a16:creationId xmlns:a16="http://schemas.microsoft.com/office/drawing/2014/main" id="{56C6A700-25B0-70FE-E738-BB192BE634EA}"/>
                  </a:ext>
                </a:extLst>
              </p:cNvPr>
              <p:cNvPicPr/>
              <p:nvPr/>
            </p:nvPicPr>
            <p:blipFill>
              <a:blip r:embed="rId71"/>
              <a:stretch>
                <a:fillRect/>
              </a:stretch>
            </p:blipFill>
            <p:spPr>
              <a:xfrm>
                <a:off x="3370565" y="5638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6" name="Ink 235">
                <a:extLst>
                  <a:ext uri="{FF2B5EF4-FFF2-40B4-BE49-F238E27FC236}">
                    <a16:creationId xmlns:a16="http://schemas.microsoft.com/office/drawing/2014/main" id="{45ED3527-9F6D-E867-9B52-04B1C61C6F4F}"/>
                  </a:ext>
                </a:extLst>
              </p14:cNvPr>
              <p14:cNvContentPartPr/>
              <p14:nvPr/>
            </p14:nvContentPartPr>
            <p14:xfrm>
              <a:off x="3393605" y="5656424"/>
              <a:ext cx="360" cy="360"/>
            </p14:xfrm>
          </p:contentPart>
        </mc:Choice>
        <mc:Fallback xmlns="">
          <p:pic>
            <p:nvPicPr>
              <p:cNvPr id="236" name="Ink 235">
                <a:extLst>
                  <a:ext uri="{FF2B5EF4-FFF2-40B4-BE49-F238E27FC236}">
                    <a16:creationId xmlns:a16="http://schemas.microsoft.com/office/drawing/2014/main" id="{45ED3527-9F6D-E867-9B52-04B1C61C6F4F}"/>
                  </a:ext>
                </a:extLst>
              </p:cNvPr>
              <p:cNvPicPr/>
              <p:nvPr/>
            </p:nvPicPr>
            <p:blipFill>
              <a:blip r:embed="rId71"/>
              <a:stretch>
                <a:fillRect/>
              </a:stretch>
            </p:blipFill>
            <p:spPr>
              <a:xfrm>
                <a:off x="3375605" y="5620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7" name="Ink 236">
                <a:extLst>
                  <a:ext uri="{FF2B5EF4-FFF2-40B4-BE49-F238E27FC236}">
                    <a16:creationId xmlns:a16="http://schemas.microsoft.com/office/drawing/2014/main" id="{B4110B40-FD23-20EF-6003-72C10150C706}"/>
                  </a:ext>
                </a:extLst>
              </p14:cNvPr>
              <p14:cNvContentPartPr/>
              <p14:nvPr/>
            </p14:nvContentPartPr>
            <p14:xfrm>
              <a:off x="3380645" y="5653184"/>
              <a:ext cx="360" cy="360"/>
            </p14:xfrm>
          </p:contentPart>
        </mc:Choice>
        <mc:Fallback xmlns="">
          <p:pic>
            <p:nvPicPr>
              <p:cNvPr id="237" name="Ink 236">
                <a:extLst>
                  <a:ext uri="{FF2B5EF4-FFF2-40B4-BE49-F238E27FC236}">
                    <a16:creationId xmlns:a16="http://schemas.microsoft.com/office/drawing/2014/main" id="{B4110B40-FD23-20EF-6003-72C10150C706}"/>
                  </a:ext>
                </a:extLst>
              </p:cNvPr>
              <p:cNvPicPr/>
              <p:nvPr/>
            </p:nvPicPr>
            <p:blipFill>
              <a:blip r:embed="rId71"/>
              <a:stretch>
                <a:fillRect/>
              </a:stretch>
            </p:blipFill>
            <p:spPr>
              <a:xfrm>
                <a:off x="3362645" y="5617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8" name="Ink 237">
                <a:extLst>
                  <a:ext uri="{FF2B5EF4-FFF2-40B4-BE49-F238E27FC236}">
                    <a16:creationId xmlns:a16="http://schemas.microsoft.com/office/drawing/2014/main" id="{8A4D108C-00EC-B7EB-9BC8-929A9DF11259}"/>
                  </a:ext>
                </a:extLst>
              </p14:cNvPr>
              <p14:cNvContentPartPr/>
              <p14:nvPr/>
            </p14:nvContentPartPr>
            <p14:xfrm>
              <a:off x="3481445" y="5638784"/>
              <a:ext cx="360" cy="360"/>
            </p14:xfrm>
          </p:contentPart>
        </mc:Choice>
        <mc:Fallback xmlns="">
          <p:pic>
            <p:nvPicPr>
              <p:cNvPr id="238" name="Ink 237">
                <a:extLst>
                  <a:ext uri="{FF2B5EF4-FFF2-40B4-BE49-F238E27FC236}">
                    <a16:creationId xmlns:a16="http://schemas.microsoft.com/office/drawing/2014/main" id="{8A4D108C-00EC-B7EB-9BC8-929A9DF11259}"/>
                  </a:ext>
                </a:extLst>
              </p:cNvPr>
              <p:cNvPicPr/>
              <p:nvPr/>
            </p:nvPicPr>
            <p:blipFill>
              <a:blip r:embed="rId71"/>
              <a:stretch>
                <a:fillRect/>
              </a:stretch>
            </p:blipFill>
            <p:spPr>
              <a:xfrm>
                <a:off x="3463445" y="5602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Ink 238">
                <a:extLst>
                  <a:ext uri="{FF2B5EF4-FFF2-40B4-BE49-F238E27FC236}">
                    <a16:creationId xmlns:a16="http://schemas.microsoft.com/office/drawing/2014/main" id="{73221B75-C0A8-8DC7-1FFF-D3899D9BDD93}"/>
                  </a:ext>
                </a:extLst>
              </p14:cNvPr>
              <p14:cNvContentPartPr/>
              <p14:nvPr/>
            </p14:nvContentPartPr>
            <p14:xfrm>
              <a:off x="3528245" y="5669024"/>
              <a:ext cx="360" cy="360"/>
            </p14:xfrm>
          </p:contentPart>
        </mc:Choice>
        <mc:Fallback xmlns="">
          <p:pic>
            <p:nvPicPr>
              <p:cNvPr id="239" name="Ink 238">
                <a:extLst>
                  <a:ext uri="{FF2B5EF4-FFF2-40B4-BE49-F238E27FC236}">
                    <a16:creationId xmlns:a16="http://schemas.microsoft.com/office/drawing/2014/main" id="{73221B75-C0A8-8DC7-1FFF-D3899D9BDD93}"/>
                  </a:ext>
                </a:extLst>
              </p:cNvPr>
              <p:cNvPicPr/>
              <p:nvPr/>
            </p:nvPicPr>
            <p:blipFill>
              <a:blip r:embed="rId71"/>
              <a:stretch>
                <a:fillRect/>
              </a:stretch>
            </p:blipFill>
            <p:spPr>
              <a:xfrm>
                <a:off x="3510605" y="56333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0" name="Ink 239">
                <a:extLst>
                  <a:ext uri="{FF2B5EF4-FFF2-40B4-BE49-F238E27FC236}">
                    <a16:creationId xmlns:a16="http://schemas.microsoft.com/office/drawing/2014/main" id="{28F5B6AD-0E85-24EB-1F44-DE1C2BE105C3}"/>
                  </a:ext>
                </a:extLst>
              </p14:cNvPr>
              <p14:cNvContentPartPr/>
              <p14:nvPr/>
            </p14:nvContentPartPr>
            <p14:xfrm>
              <a:off x="3518165" y="5654624"/>
              <a:ext cx="360" cy="360"/>
            </p14:xfrm>
          </p:contentPart>
        </mc:Choice>
        <mc:Fallback xmlns="">
          <p:pic>
            <p:nvPicPr>
              <p:cNvPr id="240" name="Ink 239">
                <a:extLst>
                  <a:ext uri="{FF2B5EF4-FFF2-40B4-BE49-F238E27FC236}">
                    <a16:creationId xmlns:a16="http://schemas.microsoft.com/office/drawing/2014/main" id="{28F5B6AD-0E85-24EB-1F44-DE1C2BE105C3}"/>
                  </a:ext>
                </a:extLst>
              </p:cNvPr>
              <p:cNvPicPr/>
              <p:nvPr/>
            </p:nvPicPr>
            <p:blipFill>
              <a:blip r:embed="rId71"/>
              <a:stretch>
                <a:fillRect/>
              </a:stretch>
            </p:blipFill>
            <p:spPr>
              <a:xfrm>
                <a:off x="3500165" y="56189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Ink 240">
                <a:extLst>
                  <a:ext uri="{FF2B5EF4-FFF2-40B4-BE49-F238E27FC236}">
                    <a16:creationId xmlns:a16="http://schemas.microsoft.com/office/drawing/2014/main" id="{3B07F40B-A97A-D5B1-684F-4A452DB11B3D}"/>
                  </a:ext>
                </a:extLst>
              </p14:cNvPr>
              <p14:cNvContentPartPr/>
              <p14:nvPr/>
            </p14:nvContentPartPr>
            <p14:xfrm>
              <a:off x="3490085" y="5665064"/>
              <a:ext cx="360" cy="360"/>
            </p14:xfrm>
          </p:contentPart>
        </mc:Choice>
        <mc:Fallback xmlns="">
          <p:pic>
            <p:nvPicPr>
              <p:cNvPr id="241" name="Ink 240">
                <a:extLst>
                  <a:ext uri="{FF2B5EF4-FFF2-40B4-BE49-F238E27FC236}">
                    <a16:creationId xmlns:a16="http://schemas.microsoft.com/office/drawing/2014/main" id="{3B07F40B-A97A-D5B1-684F-4A452DB11B3D}"/>
                  </a:ext>
                </a:extLst>
              </p:cNvPr>
              <p:cNvPicPr/>
              <p:nvPr/>
            </p:nvPicPr>
            <p:blipFill>
              <a:blip r:embed="rId71"/>
              <a:stretch>
                <a:fillRect/>
              </a:stretch>
            </p:blipFill>
            <p:spPr>
              <a:xfrm>
                <a:off x="347208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2" name="Ink 241">
                <a:extLst>
                  <a:ext uri="{FF2B5EF4-FFF2-40B4-BE49-F238E27FC236}">
                    <a16:creationId xmlns:a16="http://schemas.microsoft.com/office/drawing/2014/main" id="{D52E4E8C-925F-E1EB-4CD8-42B51E49F6C7}"/>
                  </a:ext>
                </a:extLst>
              </p14:cNvPr>
              <p14:cNvContentPartPr/>
              <p14:nvPr/>
            </p14:nvContentPartPr>
            <p14:xfrm>
              <a:off x="3472445" y="5673344"/>
              <a:ext cx="360" cy="360"/>
            </p14:xfrm>
          </p:contentPart>
        </mc:Choice>
        <mc:Fallback xmlns="">
          <p:pic>
            <p:nvPicPr>
              <p:cNvPr id="242" name="Ink 241">
                <a:extLst>
                  <a:ext uri="{FF2B5EF4-FFF2-40B4-BE49-F238E27FC236}">
                    <a16:creationId xmlns:a16="http://schemas.microsoft.com/office/drawing/2014/main" id="{D52E4E8C-925F-E1EB-4CD8-42B51E49F6C7}"/>
                  </a:ext>
                </a:extLst>
              </p:cNvPr>
              <p:cNvPicPr/>
              <p:nvPr/>
            </p:nvPicPr>
            <p:blipFill>
              <a:blip r:embed="rId71"/>
              <a:stretch>
                <a:fillRect/>
              </a:stretch>
            </p:blipFill>
            <p:spPr>
              <a:xfrm>
                <a:off x="3454805" y="56377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3" name="Ink 242">
                <a:extLst>
                  <a:ext uri="{FF2B5EF4-FFF2-40B4-BE49-F238E27FC236}">
                    <a16:creationId xmlns:a16="http://schemas.microsoft.com/office/drawing/2014/main" id="{A8C20F20-6344-31DC-EDF8-A29FEFD3CAEF}"/>
                  </a:ext>
                </a:extLst>
              </p14:cNvPr>
              <p14:cNvContentPartPr/>
              <p14:nvPr/>
            </p14:nvContentPartPr>
            <p14:xfrm>
              <a:off x="3436445" y="5680544"/>
              <a:ext cx="360" cy="360"/>
            </p14:xfrm>
          </p:contentPart>
        </mc:Choice>
        <mc:Fallback xmlns="">
          <p:pic>
            <p:nvPicPr>
              <p:cNvPr id="243" name="Ink 242">
                <a:extLst>
                  <a:ext uri="{FF2B5EF4-FFF2-40B4-BE49-F238E27FC236}">
                    <a16:creationId xmlns:a16="http://schemas.microsoft.com/office/drawing/2014/main" id="{A8C20F20-6344-31DC-EDF8-A29FEFD3CAEF}"/>
                  </a:ext>
                </a:extLst>
              </p:cNvPr>
              <p:cNvPicPr/>
              <p:nvPr/>
            </p:nvPicPr>
            <p:blipFill>
              <a:blip r:embed="rId71"/>
              <a:stretch>
                <a:fillRect/>
              </a:stretch>
            </p:blipFill>
            <p:spPr>
              <a:xfrm>
                <a:off x="3418805" y="56449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4" name="Ink 243">
                <a:extLst>
                  <a:ext uri="{FF2B5EF4-FFF2-40B4-BE49-F238E27FC236}">
                    <a16:creationId xmlns:a16="http://schemas.microsoft.com/office/drawing/2014/main" id="{65CB37B9-C79B-E63F-2880-0C69472D8C84}"/>
                  </a:ext>
                </a:extLst>
              </p14:cNvPr>
              <p14:cNvContentPartPr/>
              <p14:nvPr/>
            </p14:nvContentPartPr>
            <p14:xfrm>
              <a:off x="3425645" y="5688464"/>
              <a:ext cx="360" cy="360"/>
            </p14:xfrm>
          </p:contentPart>
        </mc:Choice>
        <mc:Fallback xmlns="">
          <p:pic>
            <p:nvPicPr>
              <p:cNvPr id="244" name="Ink 243">
                <a:extLst>
                  <a:ext uri="{FF2B5EF4-FFF2-40B4-BE49-F238E27FC236}">
                    <a16:creationId xmlns:a16="http://schemas.microsoft.com/office/drawing/2014/main" id="{65CB37B9-C79B-E63F-2880-0C69472D8C84}"/>
                  </a:ext>
                </a:extLst>
              </p:cNvPr>
              <p:cNvPicPr/>
              <p:nvPr/>
            </p:nvPicPr>
            <p:blipFill>
              <a:blip r:embed="rId71"/>
              <a:stretch>
                <a:fillRect/>
              </a:stretch>
            </p:blipFill>
            <p:spPr>
              <a:xfrm>
                <a:off x="3407645" y="5652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5" name="Ink 244">
                <a:extLst>
                  <a:ext uri="{FF2B5EF4-FFF2-40B4-BE49-F238E27FC236}">
                    <a16:creationId xmlns:a16="http://schemas.microsoft.com/office/drawing/2014/main" id="{4DE333D6-8FDF-AF3D-D5B2-8F19679F828A}"/>
                  </a:ext>
                </a:extLst>
              </p14:cNvPr>
              <p14:cNvContentPartPr/>
              <p14:nvPr/>
            </p14:nvContentPartPr>
            <p14:xfrm>
              <a:off x="3427445" y="5680544"/>
              <a:ext cx="9000" cy="1800"/>
            </p14:xfrm>
          </p:contentPart>
        </mc:Choice>
        <mc:Fallback xmlns="">
          <p:pic>
            <p:nvPicPr>
              <p:cNvPr id="245" name="Ink 244">
                <a:extLst>
                  <a:ext uri="{FF2B5EF4-FFF2-40B4-BE49-F238E27FC236}">
                    <a16:creationId xmlns:a16="http://schemas.microsoft.com/office/drawing/2014/main" id="{4DE333D6-8FDF-AF3D-D5B2-8F19679F828A}"/>
                  </a:ext>
                </a:extLst>
              </p:cNvPr>
              <p:cNvPicPr/>
              <p:nvPr/>
            </p:nvPicPr>
            <p:blipFill>
              <a:blip r:embed="rId140"/>
              <a:stretch>
                <a:fillRect/>
              </a:stretch>
            </p:blipFill>
            <p:spPr>
              <a:xfrm>
                <a:off x="3409805" y="5644904"/>
                <a:ext cx="44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6" name="Ink 245">
                <a:extLst>
                  <a:ext uri="{FF2B5EF4-FFF2-40B4-BE49-F238E27FC236}">
                    <a16:creationId xmlns:a16="http://schemas.microsoft.com/office/drawing/2014/main" id="{D5A34835-6F20-A64A-4FF8-551A999B3C81}"/>
                  </a:ext>
                </a:extLst>
              </p14:cNvPr>
              <p14:cNvContentPartPr/>
              <p14:nvPr/>
            </p14:nvContentPartPr>
            <p14:xfrm>
              <a:off x="3458405" y="5668664"/>
              <a:ext cx="18000" cy="6120"/>
            </p14:xfrm>
          </p:contentPart>
        </mc:Choice>
        <mc:Fallback xmlns="">
          <p:pic>
            <p:nvPicPr>
              <p:cNvPr id="246" name="Ink 245">
                <a:extLst>
                  <a:ext uri="{FF2B5EF4-FFF2-40B4-BE49-F238E27FC236}">
                    <a16:creationId xmlns:a16="http://schemas.microsoft.com/office/drawing/2014/main" id="{D5A34835-6F20-A64A-4FF8-551A999B3C81}"/>
                  </a:ext>
                </a:extLst>
              </p:cNvPr>
              <p:cNvPicPr/>
              <p:nvPr/>
            </p:nvPicPr>
            <p:blipFill>
              <a:blip r:embed="rId142"/>
              <a:stretch>
                <a:fillRect/>
              </a:stretch>
            </p:blipFill>
            <p:spPr>
              <a:xfrm>
                <a:off x="3440765" y="5632664"/>
                <a:ext cx="53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7" name="Ink 246">
                <a:extLst>
                  <a:ext uri="{FF2B5EF4-FFF2-40B4-BE49-F238E27FC236}">
                    <a16:creationId xmlns:a16="http://schemas.microsoft.com/office/drawing/2014/main" id="{C44476D1-1613-5508-E318-601A4F747363}"/>
                  </a:ext>
                </a:extLst>
              </p14:cNvPr>
              <p14:cNvContentPartPr/>
              <p14:nvPr/>
            </p14:nvContentPartPr>
            <p14:xfrm>
              <a:off x="3494405" y="5657504"/>
              <a:ext cx="360" cy="360"/>
            </p14:xfrm>
          </p:contentPart>
        </mc:Choice>
        <mc:Fallback xmlns="">
          <p:pic>
            <p:nvPicPr>
              <p:cNvPr id="247" name="Ink 246">
                <a:extLst>
                  <a:ext uri="{FF2B5EF4-FFF2-40B4-BE49-F238E27FC236}">
                    <a16:creationId xmlns:a16="http://schemas.microsoft.com/office/drawing/2014/main" id="{C44476D1-1613-5508-E318-601A4F747363}"/>
                  </a:ext>
                </a:extLst>
              </p:cNvPr>
              <p:cNvPicPr/>
              <p:nvPr/>
            </p:nvPicPr>
            <p:blipFill>
              <a:blip r:embed="rId71"/>
              <a:stretch>
                <a:fillRect/>
              </a:stretch>
            </p:blipFill>
            <p:spPr>
              <a:xfrm>
                <a:off x="3476405" y="5621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8" name="Ink 247">
                <a:extLst>
                  <a:ext uri="{FF2B5EF4-FFF2-40B4-BE49-F238E27FC236}">
                    <a16:creationId xmlns:a16="http://schemas.microsoft.com/office/drawing/2014/main" id="{D9349156-A175-7892-B6DF-7AC697657197}"/>
                  </a:ext>
                </a:extLst>
              </p14:cNvPr>
              <p14:cNvContentPartPr/>
              <p14:nvPr/>
            </p14:nvContentPartPr>
            <p14:xfrm>
              <a:off x="3469925" y="5648864"/>
              <a:ext cx="24480" cy="8640"/>
            </p14:xfrm>
          </p:contentPart>
        </mc:Choice>
        <mc:Fallback xmlns="">
          <p:pic>
            <p:nvPicPr>
              <p:cNvPr id="248" name="Ink 247">
                <a:extLst>
                  <a:ext uri="{FF2B5EF4-FFF2-40B4-BE49-F238E27FC236}">
                    <a16:creationId xmlns:a16="http://schemas.microsoft.com/office/drawing/2014/main" id="{D9349156-A175-7892-B6DF-7AC697657197}"/>
                  </a:ext>
                </a:extLst>
              </p:cNvPr>
              <p:cNvPicPr/>
              <p:nvPr/>
            </p:nvPicPr>
            <p:blipFill>
              <a:blip r:embed="rId145"/>
              <a:stretch>
                <a:fillRect/>
              </a:stretch>
            </p:blipFill>
            <p:spPr>
              <a:xfrm>
                <a:off x="3452285" y="5613224"/>
                <a:ext cx="60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9" name="Ink 248">
                <a:extLst>
                  <a:ext uri="{FF2B5EF4-FFF2-40B4-BE49-F238E27FC236}">
                    <a16:creationId xmlns:a16="http://schemas.microsoft.com/office/drawing/2014/main" id="{736C7026-6C6F-BCE0-3CEC-C457F71ED97E}"/>
                  </a:ext>
                </a:extLst>
              </p14:cNvPr>
              <p14:cNvContentPartPr/>
              <p14:nvPr/>
            </p14:nvContentPartPr>
            <p14:xfrm>
              <a:off x="3460205" y="5643104"/>
              <a:ext cx="360" cy="360"/>
            </p14:xfrm>
          </p:contentPart>
        </mc:Choice>
        <mc:Fallback xmlns="">
          <p:pic>
            <p:nvPicPr>
              <p:cNvPr id="249" name="Ink 248">
                <a:extLst>
                  <a:ext uri="{FF2B5EF4-FFF2-40B4-BE49-F238E27FC236}">
                    <a16:creationId xmlns:a16="http://schemas.microsoft.com/office/drawing/2014/main" id="{736C7026-6C6F-BCE0-3CEC-C457F71ED97E}"/>
                  </a:ext>
                </a:extLst>
              </p:cNvPr>
              <p:cNvPicPr/>
              <p:nvPr/>
            </p:nvPicPr>
            <p:blipFill>
              <a:blip r:embed="rId71"/>
              <a:stretch>
                <a:fillRect/>
              </a:stretch>
            </p:blipFill>
            <p:spPr>
              <a:xfrm>
                <a:off x="3442565" y="5607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0" name="Ink 249">
                <a:extLst>
                  <a:ext uri="{FF2B5EF4-FFF2-40B4-BE49-F238E27FC236}">
                    <a16:creationId xmlns:a16="http://schemas.microsoft.com/office/drawing/2014/main" id="{277A6264-9167-519A-6F3B-E89F71F791CA}"/>
                  </a:ext>
                </a:extLst>
              </p14:cNvPr>
              <p14:cNvContentPartPr/>
              <p14:nvPr/>
            </p14:nvContentPartPr>
            <p14:xfrm>
              <a:off x="3460205" y="5620784"/>
              <a:ext cx="360" cy="360"/>
            </p14:xfrm>
          </p:contentPart>
        </mc:Choice>
        <mc:Fallback xmlns="">
          <p:pic>
            <p:nvPicPr>
              <p:cNvPr id="250" name="Ink 249">
                <a:extLst>
                  <a:ext uri="{FF2B5EF4-FFF2-40B4-BE49-F238E27FC236}">
                    <a16:creationId xmlns:a16="http://schemas.microsoft.com/office/drawing/2014/main" id="{277A6264-9167-519A-6F3B-E89F71F791CA}"/>
                  </a:ext>
                </a:extLst>
              </p:cNvPr>
              <p:cNvPicPr/>
              <p:nvPr/>
            </p:nvPicPr>
            <p:blipFill>
              <a:blip r:embed="rId71"/>
              <a:stretch>
                <a:fillRect/>
              </a:stretch>
            </p:blipFill>
            <p:spPr>
              <a:xfrm>
                <a:off x="344256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51" name="Ink 250">
                <a:extLst>
                  <a:ext uri="{FF2B5EF4-FFF2-40B4-BE49-F238E27FC236}">
                    <a16:creationId xmlns:a16="http://schemas.microsoft.com/office/drawing/2014/main" id="{C93A6D1C-CFE0-C852-5ABD-C8573A9B6476}"/>
                  </a:ext>
                </a:extLst>
              </p14:cNvPr>
              <p14:cNvContentPartPr/>
              <p14:nvPr/>
            </p14:nvContentPartPr>
            <p14:xfrm>
              <a:off x="3459125" y="5620784"/>
              <a:ext cx="360" cy="360"/>
            </p14:xfrm>
          </p:contentPart>
        </mc:Choice>
        <mc:Fallback xmlns="">
          <p:pic>
            <p:nvPicPr>
              <p:cNvPr id="251" name="Ink 250">
                <a:extLst>
                  <a:ext uri="{FF2B5EF4-FFF2-40B4-BE49-F238E27FC236}">
                    <a16:creationId xmlns:a16="http://schemas.microsoft.com/office/drawing/2014/main" id="{C93A6D1C-CFE0-C852-5ABD-C8573A9B6476}"/>
                  </a:ext>
                </a:extLst>
              </p:cNvPr>
              <p:cNvPicPr/>
              <p:nvPr/>
            </p:nvPicPr>
            <p:blipFill>
              <a:blip r:embed="rId71"/>
              <a:stretch>
                <a:fillRect/>
              </a:stretch>
            </p:blipFill>
            <p:spPr>
              <a:xfrm>
                <a:off x="344148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2" name="Ink 251">
                <a:extLst>
                  <a:ext uri="{FF2B5EF4-FFF2-40B4-BE49-F238E27FC236}">
                    <a16:creationId xmlns:a16="http://schemas.microsoft.com/office/drawing/2014/main" id="{30DD65C3-AE18-CC94-68C4-D8B61244C5A8}"/>
                  </a:ext>
                </a:extLst>
              </p14:cNvPr>
              <p14:cNvContentPartPr/>
              <p14:nvPr/>
            </p14:nvContentPartPr>
            <p14:xfrm>
              <a:off x="3450125" y="5620784"/>
              <a:ext cx="360" cy="360"/>
            </p14:xfrm>
          </p:contentPart>
        </mc:Choice>
        <mc:Fallback xmlns="">
          <p:pic>
            <p:nvPicPr>
              <p:cNvPr id="252" name="Ink 251">
                <a:extLst>
                  <a:ext uri="{FF2B5EF4-FFF2-40B4-BE49-F238E27FC236}">
                    <a16:creationId xmlns:a16="http://schemas.microsoft.com/office/drawing/2014/main" id="{30DD65C3-AE18-CC94-68C4-D8B61244C5A8}"/>
                  </a:ext>
                </a:extLst>
              </p:cNvPr>
              <p:cNvPicPr/>
              <p:nvPr/>
            </p:nvPicPr>
            <p:blipFill>
              <a:blip r:embed="rId71"/>
              <a:stretch>
                <a:fillRect/>
              </a:stretch>
            </p:blipFill>
            <p:spPr>
              <a:xfrm>
                <a:off x="343212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53" name="Ink 252">
                <a:extLst>
                  <a:ext uri="{FF2B5EF4-FFF2-40B4-BE49-F238E27FC236}">
                    <a16:creationId xmlns:a16="http://schemas.microsoft.com/office/drawing/2014/main" id="{CC090BBE-6BDD-4A37-4BA9-ADEFAC8B1445}"/>
                  </a:ext>
                </a:extLst>
              </p14:cNvPr>
              <p14:cNvContentPartPr/>
              <p14:nvPr/>
            </p14:nvContentPartPr>
            <p14:xfrm>
              <a:off x="3449045" y="5621864"/>
              <a:ext cx="360" cy="360"/>
            </p14:xfrm>
          </p:contentPart>
        </mc:Choice>
        <mc:Fallback xmlns="">
          <p:pic>
            <p:nvPicPr>
              <p:cNvPr id="253" name="Ink 252">
                <a:extLst>
                  <a:ext uri="{FF2B5EF4-FFF2-40B4-BE49-F238E27FC236}">
                    <a16:creationId xmlns:a16="http://schemas.microsoft.com/office/drawing/2014/main" id="{CC090BBE-6BDD-4A37-4BA9-ADEFAC8B1445}"/>
                  </a:ext>
                </a:extLst>
              </p:cNvPr>
              <p:cNvPicPr/>
              <p:nvPr/>
            </p:nvPicPr>
            <p:blipFill>
              <a:blip r:embed="rId71"/>
              <a:stretch>
                <a:fillRect/>
              </a:stretch>
            </p:blipFill>
            <p:spPr>
              <a:xfrm>
                <a:off x="3431045" y="5585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4" name="Ink 253">
                <a:extLst>
                  <a:ext uri="{FF2B5EF4-FFF2-40B4-BE49-F238E27FC236}">
                    <a16:creationId xmlns:a16="http://schemas.microsoft.com/office/drawing/2014/main" id="{5924C7F0-F138-C980-9979-61CD74B9E84C}"/>
                  </a:ext>
                </a:extLst>
              </p14:cNvPr>
              <p14:cNvContentPartPr/>
              <p14:nvPr/>
            </p14:nvContentPartPr>
            <p14:xfrm>
              <a:off x="3415205" y="5622944"/>
              <a:ext cx="360" cy="360"/>
            </p14:xfrm>
          </p:contentPart>
        </mc:Choice>
        <mc:Fallback xmlns="">
          <p:pic>
            <p:nvPicPr>
              <p:cNvPr id="254" name="Ink 253">
                <a:extLst>
                  <a:ext uri="{FF2B5EF4-FFF2-40B4-BE49-F238E27FC236}">
                    <a16:creationId xmlns:a16="http://schemas.microsoft.com/office/drawing/2014/main" id="{5924C7F0-F138-C980-9979-61CD74B9E84C}"/>
                  </a:ext>
                </a:extLst>
              </p:cNvPr>
              <p:cNvPicPr/>
              <p:nvPr/>
            </p:nvPicPr>
            <p:blipFill>
              <a:blip r:embed="rId71"/>
              <a:stretch>
                <a:fillRect/>
              </a:stretch>
            </p:blipFill>
            <p:spPr>
              <a:xfrm>
                <a:off x="3397205" y="5586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5" name="Ink 254">
                <a:extLst>
                  <a:ext uri="{FF2B5EF4-FFF2-40B4-BE49-F238E27FC236}">
                    <a16:creationId xmlns:a16="http://schemas.microsoft.com/office/drawing/2014/main" id="{3B4BC1B2-6450-34FD-7CB2-E4BD82659EA5}"/>
                  </a:ext>
                </a:extLst>
              </p14:cNvPr>
              <p14:cNvContentPartPr/>
              <p14:nvPr/>
            </p14:nvContentPartPr>
            <p14:xfrm>
              <a:off x="3400805" y="5612504"/>
              <a:ext cx="360" cy="360"/>
            </p14:xfrm>
          </p:contentPart>
        </mc:Choice>
        <mc:Fallback xmlns="">
          <p:pic>
            <p:nvPicPr>
              <p:cNvPr id="255" name="Ink 254">
                <a:extLst>
                  <a:ext uri="{FF2B5EF4-FFF2-40B4-BE49-F238E27FC236}">
                    <a16:creationId xmlns:a16="http://schemas.microsoft.com/office/drawing/2014/main" id="{3B4BC1B2-6450-34FD-7CB2-E4BD82659EA5}"/>
                  </a:ext>
                </a:extLst>
              </p:cNvPr>
              <p:cNvPicPr/>
              <p:nvPr/>
            </p:nvPicPr>
            <p:blipFill>
              <a:blip r:embed="rId71"/>
              <a:stretch>
                <a:fillRect/>
              </a:stretch>
            </p:blipFill>
            <p:spPr>
              <a:xfrm>
                <a:off x="3382805" y="5576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7" name="Ink 256">
                <a:extLst>
                  <a:ext uri="{FF2B5EF4-FFF2-40B4-BE49-F238E27FC236}">
                    <a16:creationId xmlns:a16="http://schemas.microsoft.com/office/drawing/2014/main" id="{2F3756A8-CEC7-29AF-C45C-02ACB08F58D0}"/>
                  </a:ext>
                </a:extLst>
              </p14:cNvPr>
              <p14:cNvContentPartPr/>
              <p14:nvPr/>
            </p14:nvContentPartPr>
            <p14:xfrm>
              <a:off x="3372005" y="5602064"/>
              <a:ext cx="360" cy="360"/>
            </p14:xfrm>
          </p:contentPart>
        </mc:Choice>
        <mc:Fallback xmlns="">
          <p:pic>
            <p:nvPicPr>
              <p:cNvPr id="257" name="Ink 256">
                <a:extLst>
                  <a:ext uri="{FF2B5EF4-FFF2-40B4-BE49-F238E27FC236}">
                    <a16:creationId xmlns:a16="http://schemas.microsoft.com/office/drawing/2014/main" id="{2F3756A8-CEC7-29AF-C45C-02ACB08F58D0}"/>
                  </a:ext>
                </a:extLst>
              </p:cNvPr>
              <p:cNvPicPr/>
              <p:nvPr/>
            </p:nvPicPr>
            <p:blipFill>
              <a:blip r:embed="rId71"/>
              <a:stretch>
                <a:fillRect/>
              </a:stretch>
            </p:blipFill>
            <p:spPr>
              <a:xfrm>
                <a:off x="3354005" y="5566424"/>
                <a:ext cx="36000" cy="72000"/>
              </a:xfrm>
              <a:prstGeom prst="rect">
                <a:avLst/>
              </a:prstGeom>
            </p:spPr>
          </p:pic>
        </mc:Fallback>
      </mc:AlternateContent>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endParaRPr lang="en-US"/>
                        </a:p>
                      </a:txBody>
                      <a:tcPr>
                        <a:blipFill>
                          <a:blip r:embed="rId154"/>
                          <a:stretch>
                            <a:fillRect l="-565" t="-10345" r="-214124" b="-734483"/>
                          </a:stretch>
                        </a:blipFill>
                      </a:tcPr>
                    </a:tc>
                    <a:tc>
                      <a:txBody>
                        <a:bodyPr/>
                        <a:lstStyle/>
                        <a:p>
                          <a:endParaRPr lang="en-US"/>
                        </a:p>
                      </a:txBody>
                      <a:tcPr>
                        <a:blipFill>
                          <a:blip r:embed="rId154"/>
                          <a:stretch>
                            <a:fillRect l="-47215" t="-10345" r="-531" b="-734483"/>
                          </a:stretch>
                        </a:blipFill>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4670409" y="2275491"/>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sp>
        <p:nvSpPr>
          <p:cNvPr id="265" name="TextBox 264">
            <a:extLst>
              <a:ext uri="{FF2B5EF4-FFF2-40B4-BE49-F238E27FC236}">
                <a16:creationId xmlns:a16="http://schemas.microsoft.com/office/drawing/2014/main" id="{C7BDED96-302A-FF27-966A-9AB81F30752F}"/>
              </a:ext>
            </a:extLst>
          </p:cNvPr>
          <p:cNvSpPr txBox="1"/>
          <p:nvPr/>
        </p:nvSpPr>
        <p:spPr>
          <a:xfrm>
            <a:off x="4774537" y="5718713"/>
            <a:ext cx="7058090"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Converting this areal adjacency table to a spatial weight matrix </a:t>
            </a:r>
          </a:p>
        </p:txBody>
      </p:sp>
      <p:pic>
        <p:nvPicPr>
          <p:cNvPr id="267" name="Picture 266" descr="Map&#10;&#10;Description automatically generated">
            <a:extLst>
              <a:ext uri="{FF2B5EF4-FFF2-40B4-BE49-F238E27FC236}">
                <a16:creationId xmlns:a16="http://schemas.microsoft.com/office/drawing/2014/main" id="{FC5FC50B-E4EA-5616-7B50-0DEC3D45667E}"/>
              </a:ext>
            </a:extLst>
          </p:cNvPr>
          <p:cNvPicPr>
            <a:picLocks noChangeAspect="1"/>
          </p:cNvPicPr>
          <p:nvPr/>
        </p:nvPicPr>
        <p:blipFill>
          <a:blip r:embed="rId155"/>
          <a:stretch>
            <a:fillRect/>
          </a:stretch>
        </p:blipFill>
        <p:spPr>
          <a:xfrm>
            <a:off x="178854" y="2411439"/>
            <a:ext cx="4352728" cy="3553956"/>
          </a:xfrm>
          <a:prstGeom prst="rect">
            <a:avLst/>
          </a:prstGeom>
        </p:spPr>
      </p:pic>
      <p:sp>
        <p:nvSpPr>
          <p:cNvPr id="262" name="TextBox 261">
            <a:extLst>
              <a:ext uri="{FF2B5EF4-FFF2-40B4-BE49-F238E27FC236}">
                <a16:creationId xmlns:a16="http://schemas.microsoft.com/office/drawing/2014/main" id="{39E66AFB-895D-E18E-4B49-8918BE1CF948}"/>
              </a:ext>
            </a:extLst>
          </p:cNvPr>
          <p:cNvSpPr txBox="1"/>
          <p:nvPr/>
        </p:nvSpPr>
        <p:spPr>
          <a:xfrm>
            <a:off x="2928" y="5473005"/>
            <a:ext cx="2568086" cy="138499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1 = Western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2 = Northern territory</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3 = South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4 = Queensland</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5 = New South Wales &amp; ACT</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6 = Victoria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7 = Tasmania </a:t>
            </a:r>
          </a:p>
        </p:txBody>
      </p:sp>
      <p:sp>
        <p:nvSpPr>
          <p:cNvPr id="2" name="Slide Number Placeholder 3">
            <a:extLst>
              <a:ext uri="{FF2B5EF4-FFF2-40B4-BE49-F238E27FC236}">
                <a16:creationId xmlns:a16="http://schemas.microsoft.com/office/drawing/2014/main" id="{8E61B35E-5FF1-3B0F-C7A0-EBED574A78B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082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760145"/>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760145"/>
                <a:ext cx="5612524" cy="2585323"/>
              </a:xfrm>
              <a:prstGeom prst="rect">
                <a:avLst/>
              </a:prstGeom>
              <a:blipFill>
                <a:blip r:embed="rId6"/>
                <a:stretch>
                  <a:fillRect l="-1131" t="-1961" b="-24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2" name="Slide Number Placeholder 3">
            <a:extLst>
              <a:ext uri="{FF2B5EF4-FFF2-40B4-BE49-F238E27FC236}">
                <a16:creationId xmlns:a16="http://schemas.microsoft.com/office/drawing/2014/main" id="{28FEA748-22B2-B6D1-AF1D-C3D3D77917E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3413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80089"/>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80089"/>
                <a:ext cx="11638520" cy="651114"/>
              </a:xfrm>
              <a:prstGeom prst="rect">
                <a:avLst/>
              </a:prstGeom>
              <a:blipFill>
                <a:blip r:embed="rId3"/>
                <a:stretch>
                  <a:fillRect l="-1525" t="-23077" b="-25000"/>
                </a:stretch>
              </a:blipFill>
            </p:spPr>
            <p:txBody>
              <a:bodyPr/>
              <a:lstStyle/>
              <a:p>
                <a:r>
                  <a:rPr lang="en-GB">
                    <a:noFill/>
                  </a:rPr>
                  <a:t> </a:t>
                </a:r>
              </a:p>
            </p:txBody>
          </p:sp>
        </mc:Fallback>
      </mc:AlternateContent>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924119"/>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924119"/>
                <a:ext cx="5612524" cy="2585323"/>
              </a:xfrm>
              <a:prstGeom prst="rect">
                <a:avLst/>
              </a:prstGeom>
              <a:blipFill>
                <a:blip r:embed="rId6"/>
                <a:stretch>
                  <a:fillRect l="-1131" t="-1463" b="-2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2" name="Rectangle 1">
            <a:extLst>
              <a:ext uri="{FF2B5EF4-FFF2-40B4-BE49-F238E27FC236}">
                <a16:creationId xmlns:a16="http://schemas.microsoft.com/office/drawing/2014/main" id="{CA8411F4-C33E-DB20-5065-0412A628BE4A}"/>
              </a:ext>
            </a:extLst>
          </p:cNvPr>
          <p:cNvSpPr/>
          <p:nvPr/>
        </p:nvSpPr>
        <p:spPr>
          <a:xfrm>
            <a:off x="6148556" y="174331"/>
            <a:ext cx="5612519" cy="660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F9F563-9B6B-3F9C-5F26-D4F59F894285}"/>
              </a:ext>
            </a:extLst>
          </p:cNvPr>
          <p:cNvSpPr txBox="1"/>
          <p:nvPr/>
        </p:nvSpPr>
        <p:spPr>
          <a:xfrm>
            <a:off x="6148556" y="188414"/>
            <a:ext cx="550741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1: This type of spatial matrix is </a:t>
            </a:r>
            <a:r>
              <a:rPr lang="en-GB" b="1" dirty="0">
                <a:latin typeface="Helvetica Neue" panose="02000503000000020004" pitchFamily="2" charset="0"/>
                <a:ea typeface="Helvetica Neue" panose="02000503000000020004" pitchFamily="2" charset="0"/>
                <a:cs typeface="Helvetica Neue" panose="02000503000000020004" pitchFamily="2" charset="0"/>
              </a:rPr>
              <a:t>Contiguity-Based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6" name="Slide Number Placeholder 3">
            <a:extLst>
              <a:ext uri="{FF2B5EF4-FFF2-40B4-BE49-F238E27FC236}">
                <a16:creationId xmlns:a16="http://schemas.microsoft.com/office/drawing/2014/main" id="{1299A2B7-F8E2-AD05-372F-C25E77855E0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13389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238170-91DC-436C-C859-BABC367605DC}"/>
              </a:ext>
            </a:extLst>
          </p:cNvPr>
          <p:cNvSpPr/>
          <p:nvPr/>
        </p:nvSpPr>
        <p:spPr>
          <a:xfrm>
            <a:off x="226035" y="4227715"/>
            <a:ext cx="11575565" cy="207423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[3]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26848" y="939460"/>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26848" y="939460"/>
                <a:ext cx="8563093" cy="369332"/>
              </a:xfrm>
              <a:prstGeom prst="rect">
                <a:avLst/>
              </a:prstGeom>
              <a:blipFill>
                <a:blip r:embed="rId4"/>
                <a:stretch>
                  <a:fillRect l="-592" t="-3226" b="-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 Distance: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604152" y="4303986"/>
                <a:ext cx="1401153" cy="1405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up>
                                      <m:r>
                                        <a:rPr lang="en-GB" b="0" i="1" smtClean="0">
                                          <a:latin typeface="Cambria Math" panose="02040503050406030204" pitchFamily="18" charset="0"/>
                                          <a:ea typeface="Cambria Math" panose="02040503050406030204" pitchFamily="18" charset="0"/>
                                        </a:rPr>
                                        <m:t>𝛽</m:t>
                                      </m:r>
                                    </m:sup>
                                  </m:sSubSup>
                                </m:den>
                              </m:f>
                              <m:r>
                                <a:rPr lang="en-GB" b="0" i="1" smtClean="0">
                                  <a:latin typeface="Cambria Math" panose="02040503050406030204" pitchFamily="18" charset="0"/>
                                </a:rPr>
                                <m:t> </m:t>
                              </m:r>
                            </m:e>
                            <m:e/>
                            <m:e>
                              <m:r>
                                <a:rPr lang="en-GB" b="0" i="1" smtClean="0">
                                  <a:latin typeface="Cambria Math" panose="02040503050406030204" pitchFamily="18" charset="0"/>
                                </a:rPr>
                                <m:t>0</m:t>
                              </m:r>
                            </m:e>
                          </m:eqArr>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604152" y="4303986"/>
                <a:ext cx="1401153" cy="140519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A9E12E-EBF0-301F-7AB6-1A782E622AFA}"/>
                  </a:ext>
                </a:extLst>
              </p:cNvPr>
              <p:cNvSpPr txBox="1"/>
              <p:nvPr/>
            </p:nvSpPr>
            <p:spPr>
              <a:xfrm>
                <a:off x="5066539" y="4467637"/>
                <a:ext cx="5094408"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dealing with two different locations)</a:t>
                </a:r>
              </a:p>
            </p:txBody>
          </p:sp>
        </mc:Choice>
        <mc:Fallback xmlns="">
          <p:sp>
            <p:nvSpPr>
              <p:cNvPr id="11" name="TextBox 10">
                <a:extLst>
                  <a:ext uri="{FF2B5EF4-FFF2-40B4-BE49-F238E27FC236}">
                    <a16:creationId xmlns:a16="http://schemas.microsoft.com/office/drawing/2014/main" id="{2BA9E12E-EBF0-301F-7AB6-1A782E622AFA}"/>
                  </a:ext>
                </a:extLst>
              </p:cNvPr>
              <p:cNvSpPr txBox="1">
                <a:spLocks noRot="1" noChangeAspect="1" noMove="1" noResize="1" noEditPoints="1" noAdjustHandles="1" noChangeArrowheads="1" noChangeShapeType="1" noTextEdit="1"/>
              </p:cNvSpPr>
              <p:nvPr/>
            </p:nvSpPr>
            <p:spPr>
              <a:xfrm>
                <a:off x="5066539" y="4467637"/>
                <a:ext cx="5094408" cy="369332"/>
              </a:xfrm>
              <a:prstGeom prst="rect">
                <a:avLst/>
              </a:prstGeom>
              <a:blipFill>
                <a:blip r:embed="rId8"/>
                <a:stretch>
                  <a:fillRect l="-744"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514DA-AA4A-9596-960E-A05DC686D6B5}"/>
                  </a:ext>
                </a:extLst>
              </p:cNvPr>
              <p:cNvSpPr txBox="1"/>
              <p:nvPr/>
            </p:nvSpPr>
            <p:spPr>
              <a:xfrm>
                <a:off x="5075695" y="5324164"/>
                <a:ext cx="5375254"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this basically the same point location)</a:t>
                </a:r>
              </a:p>
            </p:txBody>
          </p:sp>
        </mc:Choice>
        <mc:Fallback xmlns="">
          <p:sp>
            <p:nvSpPr>
              <p:cNvPr id="12" name="TextBox 11">
                <a:extLst>
                  <a:ext uri="{FF2B5EF4-FFF2-40B4-BE49-F238E27FC236}">
                    <a16:creationId xmlns:a16="http://schemas.microsoft.com/office/drawing/2014/main" id="{7D7514DA-AA4A-9596-960E-A05DC686D6B5}"/>
                  </a:ext>
                </a:extLst>
              </p:cNvPr>
              <p:cNvSpPr txBox="1">
                <a:spLocks noRot="1" noChangeAspect="1" noMove="1" noResize="1" noEditPoints="1" noAdjustHandles="1" noChangeArrowheads="1" noChangeShapeType="1" noTextEdit="1"/>
              </p:cNvSpPr>
              <p:nvPr/>
            </p:nvSpPr>
            <p:spPr>
              <a:xfrm>
                <a:off x="5075695" y="5324164"/>
                <a:ext cx="5375254" cy="369332"/>
              </a:xfrm>
              <a:prstGeom prst="rect">
                <a:avLst/>
              </a:prstGeom>
              <a:blipFill>
                <a:blip r:embed="rId9"/>
                <a:stretch>
                  <a:fillRect l="-943" t="-6667" b="-26667"/>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767528"/>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EDA8C7-0610-4EF8-20B7-D1FA6AB86C81}"/>
                  </a:ext>
                </a:extLst>
              </p:cNvPr>
              <p:cNvSpPr txBox="1"/>
              <p:nvPr/>
            </p:nvSpPr>
            <p:spPr>
              <a:xfrm>
                <a:off x="4508393" y="5841598"/>
                <a:ext cx="702320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that </a:t>
                </a:r>
                <a14:m>
                  <m:oMath xmlns:m="http://schemas.openxmlformats.org/officeDocument/2006/math">
                    <m:r>
                      <a:rPr lang="en-GB" i="1" smtClean="0">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1 or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2 (it’s up to you which ever value you pick!) </a:t>
                </a:r>
              </a:p>
            </p:txBody>
          </p:sp>
        </mc:Choice>
        <mc:Fallback xmlns="">
          <p:sp>
            <p:nvSpPr>
              <p:cNvPr id="14" name="TextBox 13">
                <a:extLst>
                  <a:ext uri="{FF2B5EF4-FFF2-40B4-BE49-F238E27FC236}">
                    <a16:creationId xmlns:a16="http://schemas.microsoft.com/office/drawing/2014/main" id="{33EDA8C7-0610-4EF8-20B7-D1FA6AB86C81}"/>
                  </a:ext>
                </a:extLst>
              </p:cNvPr>
              <p:cNvSpPr txBox="1">
                <a:spLocks noRot="1" noChangeAspect="1" noMove="1" noResize="1" noEditPoints="1" noAdjustHandles="1" noChangeArrowheads="1" noChangeShapeType="1" noTextEdit="1"/>
              </p:cNvSpPr>
              <p:nvPr/>
            </p:nvSpPr>
            <p:spPr>
              <a:xfrm>
                <a:off x="4508393" y="5841598"/>
                <a:ext cx="7023207" cy="369332"/>
              </a:xfrm>
              <a:prstGeom prst="rect">
                <a:avLst/>
              </a:prstGeom>
              <a:blipFill>
                <a:blip r:embed="rId10"/>
                <a:stretch>
                  <a:fillRect l="-903" t="-6452" b="-22581"/>
                </a:stretch>
              </a:blipFill>
            </p:spPr>
            <p:txBody>
              <a:bodyPr/>
              <a:lstStyle/>
              <a:p>
                <a:r>
                  <a:rPr lang="en-GB">
                    <a:noFill/>
                  </a:rPr>
                  <a:t> </a:t>
                </a:r>
              </a:p>
            </p:txBody>
          </p:sp>
        </mc:Fallback>
      </mc:AlternateContent>
      <p:sp>
        <p:nvSpPr>
          <p:cNvPr id="16" name="Slide Number Placeholder 3">
            <a:extLst>
              <a:ext uri="{FF2B5EF4-FFF2-40B4-BE49-F238E27FC236}">
                <a16:creationId xmlns:a16="http://schemas.microsoft.com/office/drawing/2014/main" id="{61BFF728-E573-3529-9FEC-082F52B47BE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4505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A6ED3E-F611-AE51-7A0E-DCDC9B84101B}"/>
              </a:ext>
            </a:extLst>
          </p:cNvPr>
          <p:cNvSpPr/>
          <p:nvPr/>
        </p:nvSpPr>
        <p:spPr>
          <a:xfrm>
            <a:off x="226035" y="4227715"/>
            <a:ext cx="11575565" cy="18182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[4]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808163" y="4505741"/>
                <a:ext cx="2006511"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exp</m:t>
                      </m:r>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Sub>
                            </m:num>
                            <m:den>
                              <m:r>
                                <a:rPr lang="en-GB" b="0" i="1" smtClean="0">
                                  <a:latin typeface="Cambria Math" panose="02040503050406030204" pitchFamily="18" charset="0"/>
                                  <a:ea typeface="Cambria Math" panose="02040503050406030204" pitchFamily="18" charset="0"/>
                                </a:rPr>
                                <m:t>𝛽</m:t>
                              </m:r>
                            </m:den>
                          </m:f>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808163" y="4505741"/>
                <a:ext cx="2006511" cy="714683"/>
              </a:xfrm>
              <a:prstGeom prst="rect">
                <a:avLst/>
              </a:prstGeom>
              <a:blipFill>
                <a:blip r:embed="rId7"/>
                <a:stretch>
                  <a:fillRect b="-701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615901"/>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11" name="Slide Number Placeholder 3">
            <a:extLst>
              <a:ext uri="{FF2B5EF4-FFF2-40B4-BE49-F238E27FC236}">
                <a16:creationId xmlns:a16="http://schemas.microsoft.com/office/drawing/2014/main" id="{5E387E2B-1E18-49BC-D33E-DBAB9A60E26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0EC2A71-BB52-9555-7832-1FFA0AF5DD1F}"/>
                  </a:ext>
                </a:extLst>
              </p:cNvPr>
              <p:cNvSpPr txBox="1"/>
              <p:nvPr/>
            </p:nvSpPr>
            <p:spPr>
              <a:xfrm>
                <a:off x="4252741" y="5540165"/>
                <a:ext cx="702320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that </a:t>
                </a:r>
                <a14:m>
                  <m:oMath xmlns:m="http://schemas.openxmlformats.org/officeDocument/2006/math">
                    <m:r>
                      <a:rPr lang="en-GB" i="1" smtClean="0">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1 or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2 (it’s up to you which ever value you pick!) </a:t>
                </a:r>
              </a:p>
            </p:txBody>
          </p:sp>
        </mc:Choice>
        <mc:Fallback>
          <p:sp>
            <p:nvSpPr>
              <p:cNvPr id="12" name="TextBox 11">
                <a:extLst>
                  <a:ext uri="{FF2B5EF4-FFF2-40B4-BE49-F238E27FC236}">
                    <a16:creationId xmlns:a16="http://schemas.microsoft.com/office/drawing/2014/main" id="{20EC2A71-BB52-9555-7832-1FFA0AF5DD1F}"/>
                  </a:ext>
                </a:extLst>
              </p:cNvPr>
              <p:cNvSpPr txBox="1">
                <a:spLocks noRot="1" noChangeAspect="1" noMove="1" noResize="1" noEditPoints="1" noAdjustHandles="1" noChangeArrowheads="1" noChangeShapeType="1" noTextEdit="1"/>
              </p:cNvSpPr>
              <p:nvPr/>
            </p:nvSpPr>
            <p:spPr>
              <a:xfrm>
                <a:off x="4252741" y="5540165"/>
                <a:ext cx="7023207" cy="369332"/>
              </a:xfrm>
              <a:prstGeom prst="rect">
                <a:avLst/>
              </a:prstGeom>
              <a:blipFill>
                <a:blip r:embed="rId8"/>
                <a:stretch>
                  <a:fillRect l="-903" t="-10000" b="-26667"/>
                </a:stretch>
              </a:blipFill>
            </p:spPr>
            <p:txBody>
              <a:bodyPr/>
              <a:lstStyle/>
              <a:p>
                <a:r>
                  <a:rPr lang="en-GB">
                    <a:noFill/>
                  </a:rPr>
                  <a:t> </a:t>
                </a:r>
              </a:p>
            </p:txBody>
          </p:sp>
        </mc:Fallback>
      </mc:AlternateContent>
    </p:spTree>
    <p:extLst>
      <p:ext uri="{BB962C8B-B14F-4D97-AF65-F5344CB8AC3E}">
        <p14:creationId xmlns:p14="http://schemas.microsoft.com/office/powerpoint/2010/main" val="75031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0306" y="1620818"/>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43662" y="1568715"/>
            <a:ext cx="6977637"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concepts of spatial dependence, and key characteristics of spatial data i.e.,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heterogeneity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 and importance of a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Weight Matrix (W)</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What are spatial weight matrices and how they are created</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Contiguity-based weights</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Distance-based weights</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How do we quantify, measure and interpret the degree spatial dependence “globally” and “locally”?</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Global Moran’s I statistic</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Local Indicators of Spatial Association (LISA)</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Tips on making statistical inference &amp; interpretation of the results churned from methods highlighted in Point 4</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3AAC9D36-884D-E6BC-8B99-9A21413EEE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922A9EB-F219-E532-A1D4-5B66F50ECCC3}"/>
              </a:ext>
            </a:extLst>
          </p:cNvPr>
          <p:cNvPicPr>
            <a:picLocks noChangeAspect="1"/>
          </p:cNvPicPr>
          <p:nvPr/>
        </p:nvPicPr>
        <p:blipFill>
          <a:blip r:embed="rId2"/>
          <a:stretch>
            <a:fillRect/>
          </a:stretch>
        </p:blipFill>
        <p:spPr>
          <a:xfrm>
            <a:off x="120399" y="850474"/>
            <a:ext cx="5720943" cy="4671089"/>
          </a:xfrm>
          <a:prstGeom prst="rect">
            <a:avLst/>
          </a:prstGeom>
          <a:ln>
            <a:solidFill>
              <a:schemeClr val="tx1"/>
            </a:solidFill>
          </a:ln>
        </p:spPr>
      </p:pic>
      <p:sp>
        <p:nvSpPr>
          <p:cNvPr id="4" name="Oval 3">
            <a:extLst>
              <a:ext uri="{FF2B5EF4-FFF2-40B4-BE49-F238E27FC236}">
                <a16:creationId xmlns:a16="http://schemas.microsoft.com/office/drawing/2014/main" id="{B07F4CE6-F53C-E68D-7276-3B961BC9D4AD}"/>
              </a:ext>
            </a:extLst>
          </p:cNvPr>
          <p:cNvSpPr/>
          <p:nvPr/>
        </p:nvSpPr>
        <p:spPr>
          <a:xfrm>
            <a:off x="4772887" y="270780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7CCC59B-0181-15B6-BFDE-49C9E4380D50}"/>
              </a:ext>
            </a:extLst>
          </p:cNvPr>
          <p:cNvSpPr/>
          <p:nvPr/>
        </p:nvSpPr>
        <p:spPr>
          <a:xfrm>
            <a:off x="3443326" y="328060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6EA7671-D3C0-49F7-8990-F188D6CF90C5}"/>
              </a:ext>
            </a:extLst>
          </p:cNvPr>
          <p:cNvSpPr/>
          <p:nvPr/>
        </p:nvSpPr>
        <p:spPr>
          <a:xfrm>
            <a:off x="4436747" y="446302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AC77BB4-6319-C36D-E14E-D2C39C1194B6}"/>
              </a:ext>
            </a:extLst>
          </p:cNvPr>
          <p:cNvSpPr/>
          <p:nvPr/>
        </p:nvSpPr>
        <p:spPr>
          <a:xfrm>
            <a:off x="3068583" y="2324175"/>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00201DA-5A61-3E3C-B092-FCE18F429A38}"/>
              </a:ext>
            </a:extLst>
          </p:cNvPr>
          <p:cNvSpPr/>
          <p:nvPr/>
        </p:nvSpPr>
        <p:spPr>
          <a:xfrm>
            <a:off x="4715177" y="4048767"/>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A9D0FFC-F28B-3D09-BD94-FE1F4B5AE9C0}"/>
              </a:ext>
            </a:extLst>
          </p:cNvPr>
          <p:cNvSpPr/>
          <p:nvPr/>
        </p:nvSpPr>
        <p:spPr>
          <a:xfrm>
            <a:off x="1593511" y="289009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EBFC37B4-A346-D6C5-442C-3F1254E61A2F}"/>
              </a:ext>
            </a:extLst>
          </p:cNvPr>
          <p:cNvSpPr/>
          <p:nvPr/>
        </p:nvSpPr>
        <p:spPr>
          <a:xfrm>
            <a:off x="4873509" y="51996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2FAE16-46C0-3D03-571E-117DC5C61FAE}"/>
                  </a:ext>
                </a:extLst>
              </p:cNvPr>
              <p:cNvSpPr txBox="1"/>
              <p:nvPr/>
            </p:nvSpPr>
            <p:spPr>
              <a:xfrm>
                <a:off x="5943600" y="850474"/>
                <a:ext cx="6128001" cy="1210331"/>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You must use formula [1] or [2] to compute distance between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400" dirty="0">
                    <a:latin typeface="Helvetica Neue" panose="02000503000000020004" pitchFamily="2" charset="0"/>
                    <a:ea typeface="Helvetica Neue" panose="02000503000000020004" pitchFamily="2" charset="0"/>
                    <a:cs typeface="Helvetica Neue" panose="02000503000000020004" pitchFamily="2" charset="0"/>
                  </a:rPr>
                  <a:t> possible pairs of points (or centroids) to each estimate for </a:t>
                </a:r>
                <a14:m>
                  <m:oMath xmlns:m="http://schemas.openxmlformats.org/officeDocument/2006/math">
                    <m:sSub>
                      <m:sSubPr>
                        <m:ctrlPr>
                          <a:rPr lang="en-GB"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r>
                      <a:rPr lang="en-GB" sz="1400" b="1" i="0" smtClean="0">
                        <a:latin typeface="Cambria Math" panose="02040503050406030204" pitchFamily="18" charset="0"/>
                        <a:ea typeface="Helvetica Neue" panose="02000503000000020004" pitchFamily="2" charset="0"/>
                        <a:cs typeface="Helvetica Neue" panose="02000503000000020004" pitchFamily="2" charset="0"/>
                      </a:rPr>
                      <m:t>, </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and then use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to obtain each estimate for</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to build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Here is an incredibly crude example using points WA and NT</a:t>
                </a:r>
              </a:p>
            </p:txBody>
          </p:sp>
        </mc:Choice>
        <mc:Fallback xmlns="">
          <p:sp>
            <p:nvSpPr>
              <p:cNvPr id="11" name="TextBox 10">
                <a:extLst>
                  <a:ext uri="{FF2B5EF4-FFF2-40B4-BE49-F238E27FC236}">
                    <a16:creationId xmlns:a16="http://schemas.microsoft.com/office/drawing/2014/main" id="{362FAE16-46C0-3D03-571E-117DC5C61FAE}"/>
                  </a:ext>
                </a:extLst>
              </p:cNvPr>
              <p:cNvSpPr txBox="1">
                <a:spLocks noRot="1" noChangeAspect="1" noMove="1" noResize="1" noEditPoints="1" noAdjustHandles="1" noChangeArrowheads="1" noChangeShapeType="1" noTextEdit="1"/>
              </p:cNvSpPr>
              <p:nvPr/>
            </p:nvSpPr>
            <p:spPr>
              <a:xfrm>
                <a:off x="5943600" y="850474"/>
                <a:ext cx="6128001" cy="1210331"/>
              </a:xfrm>
              <a:prstGeom prst="rect">
                <a:avLst/>
              </a:prstGeom>
              <a:blipFill>
                <a:blip r:embed="rId3"/>
                <a:stretch>
                  <a:fillRect l="-414" t="-1042" r="-621" b="-41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DCB433-0E2C-233D-9BAA-9928B5BA5D1B}"/>
                  </a:ext>
                </a:extLst>
              </p:cNvPr>
              <p:cNvSpPr txBox="1"/>
              <p:nvPr/>
            </p:nvSpPr>
            <p:spPr>
              <a:xfrm>
                <a:off x="1450131" y="3034388"/>
                <a:ext cx="153074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−25.32806, 122.2983 </m:t>
                          </m:r>
                        </m:e>
                      </m:d>
                    </m:oMath>
                  </m:oMathPara>
                </a14:m>
                <a:endParaRPr lang="en-GB" sz="1000" b="1" dirty="0"/>
              </a:p>
            </p:txBody>
          </p:sp>
        </mc:Choice>
        <mc:Fallback xmlns="">
          <p:sp>
            <p:nvSpPr>
              <p:cNvPr id="12" name="TextBox 11">
                <a:extLst>
                  <a:ext uri="{FF2B5EF4-FFF2-40B4-BE49-F238E27FC236}">
                    <a16:creationId xmlns:a16="http://schemas.microsoft.com/office/drawing/2014/main" id="{ECDCB433-0E2C-233D-9BAA-9928B5BA5D1B}"/>
                  </a:ext>
                </a:extLst>
              </p:cNvPr>
              <p:cNvSpPr txBox="1">
                <a:spLocks noRot="1" noChangeAspect="1" noMove="1" noResize="1" noEditPoints="1" noAdjustHandles="1" noChangeArrowheads="1" noChangeShapeType="1" noTextEdit="1"/>
              </p:cNvSpPr>
              <p:nvPr/>
            </p:nvSpPr>
            <p:spPr>
              <a:xfrm>
                <a:off x="1450131" y="3034388"/>
                <a:ext cx="1530740" cy="246221"/>
              </a:xfrm>
              <a:prstGeom prst="rect">
                <a:avLst/>
              </a:prstGeom>
              <a:blipFill>
                <a:blip r:embed="rId4"/>
                <a:stretch>
                  <a:fillRect b="-5000"/>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1D92EC7A-F087-8898-E377-8D80311A20F0}"/>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E48A3F-B8F9-49A1-636B-70D08320964D}"/>
                  </a:ext>
                </a:extLst>
              </p:cNvPr>
              <p:cNvSpPr txBox="1"/>
              <p:nvPr/>
            </p:nvSpPr>
            <p:spPr>
              <a:xfrm>
                <a:off x="3068583" y="2130568"/>
                <a:ext cx="16718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−20.122810, 133.60561 </m:t>
                          </m:r>
                        </m:e>
                      </m:d>
                    </m:oMath>
                  </m:oMathPara>
                </a14:m>
                <a:endParaRPr lang="en-GB" sz="1000" b="1" dirty="0"/>
              </a:p>
            </p:txBody>
          </p:sp>
        </mc:Choice>
        <mc:Fallback xmlns="">
          <p:sp>
            <p:nvSpPr>
              <p:cNvPr id="13" name="TextBox 12">
                <a:extLst>
                  <a:ext uri="{FF2B5EF4-FFF2-40B4-BE49-F238E27FC236}">
                    <a16:creationId xmlns:a16="http://schemas.microsoft.com/office/drawing/2014/main" id="{D9E48A3F-B8F9-49A1-636B-70D08320964D}"/>
                  </a:ext>
                </a:extLst>
              </p:cNvPr>
              <p:cNvSpPr txBox="1">
                <a:spLocks noRot="1" noChangeAspect="1" noMove="1" noResize="1" noEditPoints="1" noAdjustHandles="1" noChangeArrowheads="1" noChangeShapeType="1" noTextEdit="1"/>
              </p:cNvSpPr>
              <p:nvPr/>
            </p:nvSpPr>
            <p:spPr>
              <a:xfrm>
                <a:off x="3068583" y="2130568"/>
                <a:ext cx="1671804" cy="2462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itle 1">
                <a:extLst>
                  <a:ext uri="{FF2B5EF4-FFF2-40B4-BE49-F238E27FC236}">
                    <a16:creationId xmlns:a16="http://schemas.microsoft.com/office/drawing/2014/main" id="{C3F3307C-E396-5181-6EC3-C4976FE03B3A}"/>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Example: Calculation of Euclidean Distance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14" name="Title 1">
                <a:extLst>
                  <a:ext uri="{FF2B5EF4-FFF2-40B4-BE49-F238E27FC236}">
                    <a16:creationId xmlns:a16="http://schemas.microsoft.com/office/drawing/2014/main" id="{C3F3307C-E396-5181-6EC3-C4976FE03B3A}"/>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6"/>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E0E499-2D5E-FC52-19FE-76F456DE3061}"/>
                  </a:ext>
                </a:extLst>
              </p:cNvPr>
              <p:cNvSpPr txBox="1"/>
              <p:nvPr/>
            </p:nvSpPr>
            <p:spPr>
              <a:xfrm>
                <a:off x="3311559" y="3426675"/>
                <a:ext cx="160127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−30.04336, 134.89584 </m:t>
                          </m:r>
                        </m:e>
                      </m:d>
                    </m:oMath>
                  </m:oMathPara>
                </a14:m>
                <a:endParaRPr lang="en-GB" sz="1000" b="1" dirty="0"/>
              </a:p>
            </p:txBody>
          </p:sp>
        </mc:Choice>
        <mc:Fallback xmlns="">
          <p:sp>
            <p:nvSpPr>
              <p:cNvPr id="15" name="TextBox 14">
                <a:extLst>
                  <a:ext uri="{FF2B5EF4-FFF2-40B4-BE49-F238E27FC236}">
                    <a16:creationId xmlns:a16="http://schemas.microsoft.com/office/drawing/2014/main" id="{15E0E499-2D5E-FC52-19FE-76F456DE3061}"/>
                  </a:ext>
                </a:extLst>
              </p:cNvPr>
              <p:cNvSpPr txBox="1">
                <a:spLocks noRot="1" noChangeAspect="1" noMove="1" noResize="1" noEditPoints="1" noAdjustHandles="1" noChangeArrowheads="1" noChangeShapeType="1" noTextEdit="1"/>
              </p:cNvSpPr>
              <p:nvPr/>
            </p:nvSpPr>
            <p:spPr>
              <a:xfrm>
                <a:off x="3311559" y="3426675"/>
                <a:ext cx="1601272" cy="24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C0BF2D-698F-A164-F3AB-E7DDE4D8CA2F}"/>
                  </a:ext>
                </a:extLst>
              </p:cNvPr>
              <p:cNvSpPr txBox="1"/>
              <p:nvPr/>
            </p:nvSpPr>
            <p:spPr>
              <a:xfrm>
                <a:off x="6066876" y="2106235"/>
                <a:ext cx="6004723" cy="4561570"/>
              </a:xfrm>
              <a:prstGeom prst="rect">
                <a:avLst/>
              </a:prstGeom>
              <a:solidFill>
                <a:schemeClr val="accent1">
                  <a:lumMod val="60000"/>
                  <a:lumOff val="40000"/>
                </a:schemeClr>
              </a:solidFill>
            </p:spPr>
            <p:txBody>
              <a:bodyPr wrap="square" lIns="0" tIns="0" rIns="0" bIns="0"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Step 1: compute </a:t>
                </a: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oMath>
                </a14:m>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14:m>
                  <m:oMathPara xmlns:m="http://schemas.openxmlformats.org/officeDocument/2006/math">
                    <m:oMathParaPr>
                      <m:jc m:val="left"/>
                    </m:oMathParaPr>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r>
                        <a:rPr lang="en-GB" sz="1600" b="0" i="1" smtClean="0">
                          <a:latin typeface="Cambria Math" panose="02040503050406030204" pitchFamily="18" charset="0"/>
                        </a:rPr>
                        <m:t>= </m:t>
                      </m:r>
                      <m:rad>
                        <m:radPr>
                          <m:degHide m:val="on"/>
                          <m:ctrlPr>
                            <a:rPr lang="en-GB" sz="1600" b="0" i="1" smtClean="0">
                              <a:latin typeface="Cambria Math" panose="02040503050406030204" pitchFamily="18" charset="0"/>
                            </a:rPr>
                          </m:ctrlPr>
                        </m:radPr>
                        <m:deg/>
                        <m:e>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e>
                      </m:rad>
                    </m:oMath>
                  </m:oMathPara>
                </a14:m>
                <a:endParaRPr lang="en-GB" sz="1600" dirty="0"/>
              </a:p>
              <a:p>
                <a:endParaRPr lang="en-GB" sz="1600" dirty="0"/>
              </a:p>
              <a:p>
                <a:r>
                  <a:rPr lang="en-GB" sz="1400" dirty="0">
                    <a:latin typeface="Cambria Math" panose="02040503050406030204" pitchFamily="18" charset="0"/>
                    <a:ea typeface="Cambria Math" panose="02040503050406030204" pitchFamily="18" charset="0"/>
                  </a:rPr>
                  <a:t>WA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1</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−25.32806, 122.2983</m:t>
                        </m:r>
                      </m:e>
                    </m:d>
                  </m:oMath>
                </a14:m>
                <a:endParaRPr lang="en-GB" sz="1400" dirty="0">
                  <a:latin typeface="Cambria Math" panose="02040503050406030204" pitchFamily="18" charset="0"/>
                  <a:ea typeface="Cambria Math" panose="02040503050406030204" pitchFamily="18" charset="0"/>
                </a:endParaRPr>
              </a:p>
              <a:p>
                <a:r>
                  <a:rPr lang="en-GB" sz="1400" dirty="0">
                    <a:latin typeface="Cambria Math" panose="02040503050406030204" pitchFamily="18" charset="0"/>
                    <a:ea typeface="Cambria Math" panose="02040503050406030204" pitchFamily="18" charset="0"/>
                  </a:rPr>
                  <a:t>NT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𝑗</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2</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2</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−20.122810, 133.60561</m:t>
                        </m:r>
                      </m:e>
                    </m:d>
                  </m:oMath>
                </a14:m>
                <a:endParaRPr lang="en-GB" sz="1400" dirty="0">
                  <a:latin typeface="Cambria Math" panose="02040503050406030204" pitchFamily="18" charset="0"/>
                  <a:ea typeface="Cambria Math" panose="02040503050406030204" pitchFamily="18" charset="0"/>
                </a:endParaRPr>
              </a:p>
              <a:p>
                <a:endParaRPr lang="en-GB" sz="1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 </m:t>
                      </m:r>
                      <m:rad>
                        <m:radPr>
                          <m:degHide m:val="on"/>
                          <m:ctrlPr>
                            <a:rPr lang="en-GB" sz="1400" b="0" i="1" smtClean="0">
                              <a:latin typeface="Cambria Math" panose="02040503050406030204" pitchFamily="18" charset="0"/>
                            </a:rPr>
                          </m:ctrlPr>
                        </m:radPr>
                        <m:deg/>
                        <m:e>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−20.122810</m:t>
                                  </m:r>
                                  <m:r>
                                    <a:rPr lang="en-GB" sz="1400" b="0" i="1" smtClean="0">
                                      <a:latin typeface="Cambria Math" panose="02040503050406030204" pitchFamily="18" charset="0"/>
                                    </a:rPr>
                                    <m:t>)</m:t>
                                  </m:r>
                                </m:e>
                              </m:d>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122.2983</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133.60561</m:t>
                                  </m:r>
                                </m:e>
                              </m:d>
                            </m:e>
                            <m:sup>
                              <m:r>
                                <a:rPr lang="en-GB" sz="1400" b="0" i="1" smtClean="0">
                                  <a:latin typeface="Cambria Math" panose="02040503050406030204" pitchFamily="18" charset="0"/>
                                </a:rPr>
                                <m:t>2</m:t>
                              </m:r>
                            </m:sup>
                          </m:sSup>
                        </m:e>
                      </m:rad>
                    </m:oMath>
                  </m:oMathPara>
                </a14:m>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12.44789</a:t>
                </a:r>
              </a:p>
              <a:p>
                <a:endParaRPr lang="en-GB" sz="1400" dirty="0">
                  <a:latin typeface="Cambria Math" panose="02040503050406030204" pitchFamily="18" charset="0"/>
                  <a:ea typeface="Cambria Math" panose="02040503050406030204" pitchFamily="18"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Step 2: compute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𝑖𝑗</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using inverse distance</a:t>
                </a:r>
              </a:p>
              <a:p>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sSubSup>
                          <m:sSubSupPr>
                            <m:ctrlPr>
                              <a:rPr lang="en-GB" sz="1400" i="1">
                                <a:latin typeface="Cambria Math" panose="02040503050406030204" pitchFamily="18" charset="0"/>
                              </a:rPr>
                            </m:ctrlPr>
                          </m:sSubSupPr>
                          <m:e>
                            <m:r>
                              <a:rPr lang="en-GB" sz="1400" i="1">
                                <a:latin typeface="Cambria Math" panose="02040503050406030204" pitchFamily="18" charset="0"/>
                              </a:rPr>
                              <m:t>𝑑</m:t>
                            </m:r>
                          </m:e>
                          <m:sub>
                            <m:r>
                              <a:rPr lang="en-GB" sz="1400" i="1">
                                <a:latin typeface="Cambria Math" panose="02040503050406030204" pitchFamily="18" charset="0"/>
                              </a:rPr>
                              <m:t>𝑖𝑗</m:t>
                            </m:r>
                          </m:sub>
                          <m:sup>
                            <m:r>
                              <a:rPr lang="en-GB" sz="1400" i="1">
                                <a:latin typeface="Cambria Math" panose="02040503050406030204" pitchFamily="18" charset="0"/>
                                <a:ea typeface="Cambria Math" panose="02040503050406030204" pitchFamily="18" charset="0"/>
                              </a:rPr>
                              <m:t>𝛽</m:t>
                            </m:r>
                          </m:sup>
                        </m:sSubSup>
                      </m:den>
                    </m:f>
                  </m:oMath>
                </a14:m>
                <a:r>
                  <a:rPr lang="en-GB" sz="1400" dirty="0">
                    <a:latin typeface="Cambria Math" panose="02040503050406030204" pitchFamily="18" charset="0"/>
                    <a:ea typeface="Cambria Math" panose="02040503050406030204" pitchFamily="18" charset="0"/>
                  </a:rPr>
                  <a:t>  =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r>
                          <m:rPr>
                            <m:nor/>
                          </m:rPr>
                          <a:rPr lang="en-GB" sz="1400" dirty="0">
                            <a:latin typeface="Cambria Math" panose="02040503050406030204" pitchFamily="18" charset="0"/>
                            <a:ea typeface="Cambria Math" panose="02040503050406030204" pitchFamily="18" charset="0"/>
                          </a:rPr>
                          <m:t>12.44789 </m:t>
                        </m:r>
                      </m:den>
                    </m:f>
                  </m:oMath>
                </a14:m>
                <a:r>
                  <a:rPr lang="en-GB" sz="1400" dirty="0">
                    <a:latin typeface="Cambria Math" panose="02040503050406030204" pitchFamily="18" charset="0"/>
                    <a:ea typeface="Cambria Math" panose="02040503050406030204" pitchFamily="18" charset="0"/>
                  </a:rPr>
                  <a:t> = 0.0803349</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Step 3: construct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Cambria Math" panose="02040503050406030204" pitchFamily="18" charset="0"/>
                    <a:ea typeface="Cambria Math" panose="02040503050406030204" pitchFamily="18" charset="0"/>
                  </a:rPr>
                  <a:t>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The matrix is a [7x7] row-column array. Insert value in 1</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GB" sz="1400" dirty="0">
                    <a:latin typeface="Helvetica Neue" panose="02000503000000020004" pitchFamily="2" charset="0"/>
                    <a:ea typeface="Helvetica Neue" panose="02000503000000020004" pitchFamily="2" charset="0"/>
                    <a:cs typeface="Helvetica Neue" panose="02000503000000020004" pitchFamily="2" charset="0"/>
                  </a:rPr>
                  <a:t> row 2</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400" dirty="0">
                    <a:latin typeface="Helvetica Neue" panose="02000503000000020004" pitchFamily="2" charset="0"/>
                    <a:ea typeface="Helvetica Neue" panose="02000503000000020004" pitchFamily="2" charset="0"/>
                    <a:cs typeface="Helvetica Neue" panose="02000503000000020004" pitchFamily="2" charset="0"/>
                  </a:rPr>
                  <a:t> column position</a:t>
                </a:r>
              </a:p>
            </p:txBody>
          </p:sp>
        </mc:Choice>
        <mc:Fallback xmlns="">
          <p:sp>
            <p:nvSpPr>
              <p:cNvPr id="16" name="TextBox 15">
                <a:extLst>
                  <a:ext uri="{FF2B5EF4-FFF2-40B4-BE49-F238E27FC236}">
                    <a16:creationId xmlns:a16="http://schemas.microsoft.com/office/drawing/2014/main" id="{D6C0BF2D-698F-A164-F3AB-E7DDE4D8CA2F}"/>
                  </a:ext>
                </a:extLst>
              </p:cNvPr>
              <p:cNvSpPr txBox="1">
                <a:spLocks noRot="1" noChangeAspect="1" noMove="1" noResize="1" noEditPoints="1" noAdjustHandles="1" noChangeArrowheads="1" noChangeShapeType="1" noTextEdit="1"/>
              </p:cNvSpPr>
              <p:nvPr/>
            </p:nvSpPr>
            <p:spPr>
              <a:xfrm>
                <a:off x="6066876" y="2106235"/>
                <a:ext cx="6004723" cy="4561570"/>
              </a:xfrm>
              <a:prstGeom prst="rect">
                <a:avLst/>
              </a:prstGeom>
              <a:blipFill>
                <a:blip r:embed="rId8"/>
                <a:stretch>
                  <a:fillRect l="-1899" t="-1944" b="-1389"/>
                </a:stretch>
              </a:blipFill>
            </p:spPr>
            <p:txBody>
              <a:bodyPr/>
              <a:lstStyle/>
              <a:p>
                <a:r>
                  <a:rPr lang="en-GB">
                    <a:noFill/>
                  </a:rPr>
                  <a:t> </a:t>
                </a:r>
              </a:p>
            </p:txBody>
          </p:sp>
        </mc:Fallback>
      </mc:AlternateContent>
      <p:sp>
        <p:nvSpPr>
          <p:cNvPr id="17" name="Slide Number Placeholder 3">
            <a:extLst>
              <a:ext uri="{FF2B5EF4-FFF2-40B4-BE49-F238E27FC236}">
                <a16:creationId xmlns:a16="http://schemas.microsoft.com/office/drawing/2014/main" id="{181CBC70-0095-446D-65C8-C038CFE5BF5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6986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1C9C1D-4FF8-098B-D3F9-0CE9C4E92A12}"/>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Diagram&#10;&#10;Description automatically generated">
            <a:extLst>
              <a:ext uri="{FF2B5EF4-FFF2-40B4-BE49-F238E27FC236}">
                <a16:creationId xmlns:a16="http://schemas.microsoft.com/office/drawing/2014/main" id="{8F614D1B-F5F7-3040-428B-9D751DD07583}"/>
              </a:ext>
            </a:extLst>
          </p:cNvPr>
          <p:cNvPicPr>
            <a:picLocks noChangeAspect="1"/>
          </p:cNvPicPr>
          <p:nvPr/>
        </p:nvPicPr>
        <p:blipFill>
          <a:blip r:embed="rId2"/>
          <a:stretch>
            <a:fillRect/>
          </a:stretch>
        </p:blipFill>
        <p:spPr>
          <a:xfrm>
            <a:off x="501653" y="1770329"/>
            <a:ext cx="11002388" cy="3317341"/>
          </a:xfrm>
          <a:prstGeom prst="rect">
            <a:avLst/>
          </a:prstGeom>
        </p:spPr>
      </p:pic>
      <p:sp>
        <p:nvSpPr>
          <p:cNvPr id="5" name="TextBox 4">
            <a:extLst>
              <a:ext uri="{FF2B5EF4-FFF2-40B4-BE49-F238E27FC236}">
                <a16:creationId xmlns:a16="http://schemas.microsoft.com/office/drawing/2014/main" id="{C3968D3F-814F-0AB1-A74A-1B35A2B5A177}"/>
              </a:ext>
            </a:extLst>
          </p:cNvPr>
          <p:cNvSpPr txBox="1"/>
          <p:nvPr/>
        </p:nvSpPr>
        <p:spPr>
          <a:xfrm>
            <a:off x="5476914" y="5290203"/>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a:t>
            </a:r>
          </a:p>
        </p:txBody>
      </p:sp>
      <p:sp>
        <p:nvSpPr>
          <p:cNvPr id="6" name="TextBox 5">
            <a:extLst>
              <a:ext uri="{FF2B5EF4-FFF2-40B4-BE49-F238E27FC236}">
                <a16:creationId xmlns:a16="http://schemas.microsoft.com/office/drawing/2014/main" id="{084F5B6B-9806-847B-1A07-A82577997DE9}"/>
              </a:ext>
            </a:extLst>
          </p:cNvPr>
          <p:cNvSpPr txBox="1"/>
          <p:nvPr/>
        </p:nvSpPr>
        <p:spPr>
          <a:xfrm>
            <a:off x="8420835" y="5283198"/>
            <a:ext cx="272013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p:sp>
        <p:nvSpPr>
          <p:cNvPr id="7" name="TextBox 6">
            <a:extLst>
              <a:ext uri="{FF2B5EF4-FFF2-40B4-BE49-F238E27FC236}">
                <a16:creationId xmlns:a16="http://schemas.microsoft.com/office/drawing/2014/main" id="{9D57D6E8-505A-32CA-7BE9-3FE54084F138}"/>
              </a:ext>
            </a:extLst>
          </p:cNvPr>
          <p:cNvSpPr txBox="1"/>
          <p:nvPr/>
        </p:nvSpPr>
        <p:spPr>
          <a:xfrm>
            <a:off x="2150390" y="5283198"/>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Linear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64BFD490-943A-9557-F8B5-B9604E05A021}"/>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a:latin typeface="Cambria Math" panose="02040503050406030204" pitchFamily="18" charset="0"/>
                            <a:ea typeface="Helvetica Neue Light" panose="02000403000000020004" pitchFamily="2" charset="0"/>
                          </a:rPr>
                          <m:t>𝒘</m:t>
                        </m:r>
                      </m:e>
                      <m:sub>
                        <m:r>
                          <a:rPr lang="en-GB" altLang="en-US" sz="3600" b="1" i="1">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vs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𝒅</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is a distance decay function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64BFD490-943A-9557-F8B5-B9604E05A021}"/>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09" t="-21154" b="-26923"/>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8C634D4-5E25-9E04-468B-BB14BFF772F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0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284446" y="2082653"/>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987973"/>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987973"/>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2552945" y="2578903"/>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3689726" y="366273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2738537" y="416197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3469200" y="489244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2468897" y="3300127"/>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3547933" y="4530735"/>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204032" y="3876553"/>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3916471" y="541885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within distance band</a:t>
                          </a:r>
                          <a:r>
                            <a:rPr lang="en-GB" baseline="0" dirty="0">
                              <a:latin typeface="Helvetica Neue" panose="02000503000000020004" pitchFamily="2" charset="0"/>
                              <a:ea typeface="Helvetica Neue" panose="02000503000000020004" pitchFamily="2" charset="0"/>
                              <a:cs typeface="Helvetica Neue" panose="02000503000000020004" pitchFamily="2" charset="0"/>
                            </a:rPr>
                            <a:t> weight</a:t>
                          </a:r>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Choice>
        <mc:Fallback xmlns="">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endParaRPr lang="en-US"/>
                        </a:p>
                      </a:txBody>
                      <a:tcPr>
                        <a:blipFill>
                          <a:blip r:embed="rId5"/>
                          <a:stretch>
                            <a:fillRect t="-3922" r="-214124" b="-417647"/>
                          </a:stretch>
                        </a:blipFill>
                      </a:tcPr>
                    </a:tc>
                    <a:tc>
                      <a:txBody>
                        <a:bodyPr/>
                        <a:lstStyle/>
                        <a:p>
                          <a:endParaRPr lang="en-US"/>
                        </a:p>
                      </a:txBody>
                      <a:tcPr>
                        <a:blipFill>
                          <a:blip r:embed="rId5"/>
                          <a:stretch>
                            <a:fillRect l="-46825" t="-3922" r="-265" b="-417647"/>
                          </a:stretch>
                        </a:blipFill>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Fallback>
      </mc:AlternateContent>
      <p:sp>
        <p:nvSpPr>
          <p:cNvPr id="2" name="Slide Number Placeholder 3">
            <a:extLst>
              <a:ext uri="{FF2B5EF4-FFF2-40B4-BE49-F238E27FC236}">
                <a16:creationId xmlns:a16="http://schemas.microsoft.com/office/drawing/2014/main" id="{CCF53BC5-767F-B8EB-993F-8B9811BECE6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6632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990460" y="2165470"/>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1158527"/>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1158527"/>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3258959" y="2661720"/>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4395740" y="37455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3444551" y="424478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4175214" y="497525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3174911" y="3382944"/>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4253947" y="461355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910046" y="395937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4622485" y="550167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09EAAD-7228-67D2-A6BA-84D2E8EFE416}"/>
                  </a:ext>
                </a:extLst>
              </p:cNvPr>
              <p:cNvSpPr txBox="1"/>
              <p:nvPr/>
            </p:nvSpPr>
            <p:spPr>
              <a:xfrm>
                <a:off x="6659589" y="2700878"/>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2" name="TextBox 1">
                <a:extLst>
                  <a:ext uri="{FF2B5EF4-FFF2-40B4-BE49-F238E27FC236}">
                    <a16:creationId xmlns:a16="http://schemas.microsoft.com/office/drawing/2014/main" id="{A409EAAD-7228-67D2-A6BA-84D2E8EFE416}"/>
                  </a:ext>
                </a:extLst>
              </p:cNvPr>
              <p:cNvSpPr txBox="1">
                <a:spLocks noRot="1" noChangeAspect="1" noMove="1" noResize="1" noEditPoints="1" noAdjustHandles="1" noChangeArrowheads="1" noChangeShapeType="1" noTextEdit="1"/>
              </p:cNvSpPr>
              <p:nvPr/>
            </p:nvSpPr>
            <p:spPr>
              <a:xfrm>
                <a:off x="6659589" y="2700878"/>
                <a:ext cx="3782959" cy="2823209"/>
              </a:xfrm>
              <a:prstGeom prst="rect">
                <a:avLst/>
              </a:prstGeom>
              <a:blipFill>
                <a:blip r:embed="rId5"/>
                <a:stretch>
                  <a:fillRect l="-1672" t="-448" b="-358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4A3E49B-80B1-4361-2FCE-EC8A4A6CAEA2}"/>
              </a:ext>
            </a:extLst>
          </p:cNvPr>
          <p:cNvSpPr txBox="1"/>
          <p:nvPr/>
        </p:nvSpPr>
        <p:spPr>
          <a:xfrm>
            <a:off x="10516120" y="2773654"/>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4" name="TextBox 3">
            <a:extLst>
              <a:ext uri="{FF2B5EF4-FFF2-40B4-BE49-F238E27FC236}">
                <a16:creationId xmlns:a16="http://schemas.microsoft.com/office/drawing/2014/main" id="{DBCA75FD-0058-F29C-58A3-8A4E8214EC58}"/>
              </a:ext>
            </a:extLst>
          </p:cNvPr>
          <p:cNvSpPr txBox="1"/>
          <p:nvPr/>
        </p:nvSpPr>
        <p:spPr>
          <a:xfrm>
            <a:off x="7626048" y="2165470"/>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6" name="Rectangle 5">
            <a:extLst>
              <a:ext uri="{FF2B5EF4-FFF2-40B4-BE49-F238E27FC236}">
                <a16:creationId xmlns:a16="http://schemas.microsoft.com/office/drawing/2014/main" id="{CF2E44AD-AB9A-F806-5D8C-D7EAD353A0CF}"/>
              </a:ext>
            </a:extLst>
          </p:cNvPr>
          <p:cNvSpPr/>
          <p:nvPr/>
        </p:nvSpPr>
        <p:spPr>
          <a:xfrm>
            <a:off x="6187881" y="174331"/>
            <a:ext cx="5985476" cy="813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5B63129-2A92-BB11-DC56-101DF239CD15}"/>
              </a:ext>
            </a:extLst>
          </p:cNvPr>
          <p:cNvSpPr txBox="1"/>
          <p:nvPr/>
        </p:nvSpPr>
        <p:spPr>
          <a:xfrm>
            <a:off x="6374357" y="246763"/>
            <a:ext cx="561252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2: These types of spatial matrices are </a:t>
            </a:r>
            <a:r>
              <a:rPr lang="en-GB" b="1" dirty="0">
                <a:latin typeface="Helvetica Neue" panose="02000503000000020004" pitchFamily="2" charset="0"/>
                <a:ea typeface="Helvetica Neue" panose="02000503000000020004" pitchFamily="2" charset="0"/>
                <a:cs typeface="Helvetica Neue" panose="02000503000000020004" pitchFamily="2" charset="0"/>
              </a:rPr>
              <a:t>Distance-Based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9" name="Slide Number Placeholder 3">
            <a:extLst>
              <a:ext uri="{FF2B5EF4-FFF2-40B4-BE49-F238E27FC236}">
                <a16:creationId xmlns:a16="http://schemas.microsoft.com/office/drawing/2014/main" id="{2E52BE39-0960-ADD9-4EAC-763CC93258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2704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1118B42-8C3E-1F75-51B8-2AF2E96BFB84}"/>
              </a:ext>
            </a:extLst>
          </p:cNvPr>
          <p:cNvSpPr/>
          <p:nvPr/>
        </p:nvSpPr>
        <p:spPr>
          <a:xfrm>
            <a:off x="135707" y="1558566"/>
            <a:ext cx="3988790" cy="4814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13" name="TextBox 12">
            <a:extLst>
              <a:ext uri="{FF2B5EF4-FFF2-40B4-BE49-F238E27FC236}">
                <a16:creationId xmlns:a16="http://schemas.microsoft.com/office/drawing/2014/main" id="{B53C635A-71EF-749E-4D12-78E8D232DB8C}"/>
              </a:ext>
            </a:extLst>
          </p:cNvPr>
          <p:cNvSpPr txBox="1"/>
          <p:nvPr/>
        </p:nvSpPr>
        <p:spPr>
          <a:xfrm>
            <a:off x="259492" y="1062681"/>
            <a:ext cx="4485501"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Sharing boundaries to any extent</a:t>
            </a:r>
          </a:p>
        </p:txBody>
      </p:sp>
      <p:pic>
        <p:nvPicPr>
          <p:cNvPr id="15" name="Picture 14" descr="Shape&#10;&#10;Description automatically generated">
            <a:extLst>
              <a:ext uri="{FF2B5EF4-FFF2-40B4-BE49-F238E27FC236}">
                <a16:creationId xmlns:a16="http://schemas.microsoft.com/office/drawing/2014/main" id="{D024C6C0-C4F8-C801-2371-B603222BC375}"/>
              </a:ext>
            </a:extLst>
          </p:cNvPr>
          <p:cNvPicPr>
            <a:picLocks noChangeAspect="1"/>
          </p:cNvPicPr>
          <p:nvPr/>
        </p:nvPicPr>
        <p:blipFill rotWithShape="1">
          <a:blip r:embed="rId2"/>
          <a:srcRect r="70870"/>
          <a:stretch/>
        </p:blipFill>
        <p:spPr>
          <a:xfrm>
            <a:off x="488386" y="1872905"/>
            <a:ext cx="3150976" cy="3032726"/>
          </a:xfrm>
          <a:prstGeom prst="rect">
            <a:avLst/>
          </a:prstGeom>
        </p:spPr>
      </p:pic>
      <p:sp>
        <p:nvSpPr>
          <p:cNvPr id="16" name="TextBox 15">
            <a:extLst>
              <a:ext uri="{FF2B5EF4-FFF2-40B4-BE49-F238E27FC236}">
                <a16:creationId xmlns:a16="http://schemas.microsoft.com/office/drawing/2014/main" id="{4804603A-4FAB-CAEA-D806-0C19222B1997}"/>
              </a:ext>
            </a:extLst>
          </p:cNvPr>
          <p:cNvSpPr txBox="1"/>
          <p:nvPr/>
        </p:nvSpPr>
        <p:spPr>
          <a:xfrm>
            <a:off x="375479" y="4905631"/>
            <a:ext cx="3608764"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Rook’s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these are neighbour locations that share a common border</a:t>
            </a:r>
          </a:p>
        </p:txBody>
      </p:sp>
      <p:sp>
        <p:nvSpPr>
          <p:cNvPr id="17" name="TextBox 16">
            <a:extLst>
              <a:ext uri="{FF2B5EF4-FFF2-40B4-BE49-F238E27FC236}">
                <a16:creationId xmlns:a16="http://schemas.microsoft.com/office/drawing/2014/main" id="{8BAD9214-0837-723C-6D38-05B7DBF7D43A}"/>
              </a:ext>
            </a:extLst>
          </p:cNvPr>
          <p:cNvSpPr txBox="1"/>
          <p:nvPr/>
        </p:nvSpPr>
        <p:spPr>
          <a:xfrm>
            <a:off x="4264750" y="4880917"/>
            <a:ext cx="3435179" cy="107721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Bishops’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refers to neighbour locations that ONLY share a single point along its border or boundary. </a:t>
            </a:r>
          </a:p>
        </p:txBody>
      </p:sp>
      <p:sp>
        <p:nvSpPr>
          <p:cNvPr id="18" name="TextBox 17">
            <a:extLst>
              <a:ext uri="{FF2B5EF4-FFF2-40B4-BE49-F238E27FC236}">
                <a16:creationId xmlns:a16="http://schemas.microsoft.com/office/drawing/2014/main" id="{C48F22CC-2F89-80F7-72B0-D4087FFF7B15}"/>
              </a:ext>
            </a:extLst>
          </p:cNvPr>
          <p:cNvSpPr txBox="1"/>
          <p:nvPr/>
        </p:nvSpPr>
        <p:spPr>
          <a:xfrm>
            <a:off x="8096421" y="4831774"/>
            <a:ext cx="3435179" cy="132343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Queen’s Contiguity </a:t>
            </a:r>
            <a:r>
              <a:rPr lang="en-GB" sz="1600" dirty="0">
                <a:latin typeface="Helvetica Neue" panose="02000503000000020004" pitchFamily="2" charset="0"/>
                <a:ea typeface="Helvetica Neue" panose="02000503000000020004" pitchFamily="2" charset="0"/>
                <a:cs typeface="Helvetica Neue" panose="02000503000000020004" pitchFamily="2" charset="0"/>
              </a:rPr>
              <a:t>is a combination of both the Rook and Bishop, where neighbour locations are allowed to share AT LEAST a single point along its border.</a:t>
            </a:r>
          </a:p>
        </p:txBody>
      </p:sp>
      <p:pic>
        <p:nvPicPr>
          <p:cNvPr id="21" name="Picture 20" descr="Shape&#10;&#10;Description automatically generated">
            <a:extLst>
              <a:ext uri="{FF2B5EF4-FFF2-40B4-BE49-F238E27FC236}">
                <a16:creationId xmlns:a16="http://schemas.microsoft.com/office/drawing/2014/main" id="{41709A58-D8CA-6A65-4DA7-4F8B50F531E8}"/>
              </a:ext>
            </a:extLst>
          </p:cNvPr>
          <p:cNvPicPr>
            <a:picLocks noChangeAspect="1"/>
          </p:cNvPicPr>
          <p:nvPr/>
        </p:nvPicPr>
        <p:blipFill rotWithShape="1">
          <a:blip r:embed="rId2"/>
          <a:srcRect l="35431" t="393" r="35896" b="-393"/>
          <a:stretch/>
        </p:blipFill>
        <p:spPr>
          <a:xfrm>
            <a:off x="4223626" y="1872905"/>
            <a:ext cx="3101546" cy="3032726"/>
          </a:xfrm>
          <a:prstGeom prst="rect">
            <a:avLst/>
          </a:prstGeom>
        </p:spPr>
      </p:pic>
      <p:pic>
        <p:nvPicPr>
          <p:cNvPr id="29" name="Picture 28" descr="Shape&#10;&#10;Description automatically generated">
            <a:extLst>
              <a:ext uri="{FF2B5EF4-FFF2-40B4-BE49-F238E27FC236}">
                <a16:creationId xmlns:a16="http://schemas.microsoft.com/office/drawing/2014/main" id="{0B663422-ADDC-00AF-4419-E1C6007D733A}"/>
              </a:ext>
            </a:extLst>
          </p:cNvPr>
          <p:cNvPicPr>
            <a:picLocks noChangeAspect="1"/>
          </p:cNvPicPr>
          <p:nvPr/>
        </p:nvPicPr>
        <p:blipFill rotWithShape="1">
          <a:blip r:embed="rId2"/>
          <a:srcRect l="71327"/>
          <a:stretch/>
        </p:blipFill>
        <p:spPr>
          <a:xfrm>
            <a:off x="8096421" y="1848191"/>
            <a:ext cx="3101546" cy="3032726"/>
          </a:xfrm>
          <a:prstGeom prst="rect">
            <a:avLst/>
          </a:prstGeom>
        </p:spPr>
      </p:pic>
      <p:sp>
        <p:nvSpPr>
          <p:cNvPr id="30" name="Rectangle 29">
            <a:extLst>
              <a:ext uri="{FF2B5EF4-FFF2-40B4-BE49-F238E27FC236}">
                <a16:creationId xmlns:a16="http://schemas.microsoft.com/office/drawing/2014/main" id="{4336DEBF-AB8F-4BFB-AF70-5D9213E2E6BF}"/>
              </a:ext>
            </a:extLst>
          </p:cNvPr>
          <p:cNvSpPr/>
          <p:nvPr/>
        </p:nvSpPr>
        <p:spPr>
          <a:xfrm>
            <a:off x="7741053" y="1535469"/>
            <a:ext cx="3988790" cy="4860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A48115E-C676-CCFB-C38C-CA543326AF15}"/>
              </a:ext>
            </a:extLst>
          </p:cNvPr>
          <p:cNvSpPr txBox="1"/>
          <p:nvPr/>
        </p:nvSpPr>
        <p:spPr>
          <a:xfrm>
            <a:off x="7131221" y="215116"/>
            <a:ext cx="4897699" cy="369332"/>
          </a:xfrm>
          <a:prstGeom prst="rect">
            <a:avLst/>
          </a:prstGeom>
          <a:solidFill>
            <a:schemeClr val="accent1">
              <a:lumMod val="60000"/>
              <a:lumOff val="4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These are confined to area-based data</a:t>
            </a:r>
          </a:p>
        </p:txBody>
      </p:sp>
      <p:sp>
        <p:nvSpPr>
          <p:cNvPr id="2" name="Slide Number Placeholder 3">
            <a:extLst>
              <a:ext uri="{FF2B5EF4-FFF2-40B4-BE49-F238E27FC236}">
                <a16:creationId xmlns:a16="http://schemas.microsoft.com/office/drawing/2014/main" id="{EAE073AD-8D73-9AFF-8F78-A1C9208341E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690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16" name="TextBox 15">
            <a:extLst>
              <a:ext uri="{FF2B5EF4-FFF2-40B4-BE49-F238E27FC236}">
                <a16:creationId xmlns:a16="http://schemas.microsoft.com/office/drawing/2014/main" id="{4804603A-4FAB-CAEA-D806-0C19222B1997}"/>
              </a:ext>
            </a:extLst>
          </p:cNvPr>
          <p:cNvSpPr txBox="1"/>
          <p:nvPr/>
        </p:nvSpPr>
        <p:spPr>
          <a:xfrm>
            <a:off x="288982" y="5186318"/>
            <a:ext cx="3608764"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Rook’s contiguity</a:t>
            </a:r>
          </a:p>
        </p:txBody>
      </p:sp>
      <p:sp>
        <p:nvSpPr>
          <p:cNvPr id="18" name="TextBox 17">
            <a:extLst>
              <a:ext uri="{FF2B5EF4-FFF2-40B4-BE49-F238E27FC236}">
                <a16:creationId xmlns:a16="http://schemas.microsoft.com/office/drawing/2014/main" id="{C48F22CC-2F89-80F7-72B0-D4087FFF7B15}"/>
              </a:ext>
            </a:extLst>
          </p:cNvPr>
          <p:cNvSpPr txBox="1"/>
          <p:nvPr/>
        </p:nvSpPr>
        <p:spPr>
          <a:xfrm>
            <a:off x="6287445" y="5195155"/>
            <a:ext cx="3435179"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Queen’s contiguity</a:t>
            </a:r>
          </a:p>
        </p:txBody>
      </p:sp>
      <p:pic>
        <p:nvPicPr>
          <p:cNvPr id="3" name="Picture 2" descr="Diagram&#10;&#10;Description automatically generated">
            <a:extLst>
              <a:ext uri="{FF2B5EF4-FFF2-40B4-BE49-F238E27FC236}">
                <a16:creationId xmlns:a16="http://schemas.microsoft.com/office/drawing/2014/main" id="{A1569E39-D4B8-5C9B-CC6F-BA19EA14662D}"/>
              </a:ext>
            </a:extLst>
          </p:cNvPr>
          <p:cNvPicPr>
            <a:picLocks noChangeAspect="1"/>
          </p:cNvPicPr>
          <p:nvPr/>
        </p:nvPicPr>
        <p:blipFill>
          <a:blip r:embed="rId3"/>
          <a:stretch>
            <a:fillRect/>
          </a:stretch>
        </p:blipFill>
        <p:spPr>
          <a:xfrm>
            <a:off x="6250312" y="1500432"/>
            <a:ext cx="5941688" cy="3211040"/>
          </a:xfrm>
          <a:prstGeom prst="rect">
            <a:avLst/>
          </a:prstGeom>
        </p:spPr>
      </p:pic>
      <p:pic>
        <p:nvPicPr>
          <p:cNvPr id="6" name="Picture 5" descr="Chart&#10;&#10;Description automatically generated">
            <a:extLst>
              <a:ext uri="{FF2B5EF4-FFF2-40B4-BE49-F238E27FC236}">
                <a16:creationId xmlns:a16="http://schemas.microsoft.com/office/drawing/2014/main" id="{2E0CB3E7-B2F9-97A1-EAC0-C2D3C28D2EE6}"/>
              </a:ext>
            </a:extLst>
          </p:cNvPr>
          <p:cNvPicPr>
            <a:picLocks noChangeAspect="1"/>
          </p:cNvPicPr>
          <p:nvPr/>
        </p:nvPicPr>
        <p:blipFill>
          <a:blip r:embed="rId4"/>
          <a:stretch>
            <a:fillRect/>
          </a:stretch>
        </p:blipFill>
        <p:spPr>
          <a:xfrm>
            <a:off x="163080" y="1500389"/>
            <a:ext cx="5923525" cy="3211040"/>
          </a:xfrm>
          <a:prstGeom prst="rect">
            <a:avLst/>
          </a:prstGeom>
        </p:spPr>
      </p:pic>
      <p:sp>
        <p:nvSpPr>
          <p:cNvPr id="23" name="TextBox 22">
            <a:extLst>
              <a:ext uri="{FF2B5EF4-FFF2-40B4-BE49-F238E27FC236}">
                <a16:creationId xmlns:a16="http://schemas.microsoft.com/office/drawing/2014/main" id="{DFA01AD3-C72D-EA12-4777-FF3F5A7A8543}"/>
              </a:ext>
            </a:extLst>
          </p:cNvPr>
          <p:cNvSpPr txBox="1"/>
          <p:nvPr/>
        </p:nvSpPr>
        <p:spPr>
          <a:xfrm>
            <a:off x="1297459" y="3429000"/>
            <a:ext cx="222422" cy="369332"/>
          </a:xfrm>
          <a:prstGeom prst="rect">
            <a:avLst/>
          </a:prstGeom>
          <a:noFill/>
        </p:spPr>
        <p:txBody>
          <a:bodyPr wrap="square" rtlCol="0">
            <a:spAutoFit/>
          </a:bodyPr>
          <a:lstStyle/>
          <a:p>
            <a:r>
              <a:rPr lang="en-GB" dirty="0"/>
              <a:t>A</a:t>
            </a:r>
          </a:p>
        </p:txBody>
      </p:sp>
      <p:sp>
        <p:nvSpPr>
          <p:cNvPr id="24" name="TextBox 23">
            <a:extLst>
              <a:ext uri="{FF2B5EF4-FFF2-40B4-BE49-F238E27FC236}">
                <a16:creationId xmlns:a16="http://schemas.microsoft.com/office/drawing/2014/main" id="{7F8ED682-89CB-5248-A983-87C48075C81E}"/>
              </a:ext>
            </a:extLst>
          </p:cNvPr>
          <p:cNvSpPr txBox="1"/>
          <p:nvPr/>
        </p:nvSpPr>
        <p:spPr>
          <a:xfrm>
            <a:off x="1870942" y="2736577"/>
            <a:ext cx="222422" cy="369332"/>
          </a:xfrm>
          <a:prstGeom prst="rect">
            <a:avLst/>
          </a:prstGeom>
          <a:noFill/>
        </p:spPr>
        <p:txBody>
          <a:bodyPr wrap="square" rtlCol="0">
            <a:spAutoFit/>
          </a:bodyPr>
          <a:lstStyle/>
          <a:p>
            <a:r>
              <a:rPr lang="en-GB" dirty="0"/>
              <a:t>B</a:t>
            </a:r>
          </a:p>
        </p:txBody>
      </p:sp>
      <p:sp>
        <p:nvSpPr>
          <p:cNvPr id="25" name="TextBox 24">
            <a:extLst>
              <a:ext uri="{FF2B5EF4-FFF2-40B4-BE49-F238E27FC236}">
                <a16:creationId xmlns:a16="http://schemas.microsoft.com/office/drawing/2014/main" id="{FC20F3A7-8F1F-97D7-221E-1F8CD9BCCF69}"/>
              </a:ext>
            </a:extLst>
          </p:cNvPr>
          <p:cNvSpPr txBox="1"/>
          <p:nvPr/>
        </p:nvSpPr>
        <p:spPr>
          <a:xfrm>
            <a:off x="7462851" y="3429000"/>
            <a:ext cx="222422" cy="369332"/>
          </a:xfrm>
          <a:prstGeom prst="rect">
            <a:avLst/>
          </a:prstGeom>
          <a:noFill/>
        </p:spPr>
        <p:txBody>
          <a:bodyPr wrap="square" rtlCol="0">
            <a:spAutoFit/>
          </a:bodyPr>
          <a:lstStyle/>
          <a:p>
            <a:r>
              <a:rPr lang="en-GB" dirty="0"/>
              <a:t>A</a:t>
            </a:r>
          </a:p>
        </p:txBody>
      </p:sp>
      <p:sp>
        <p:nvSpPr>
          <p:cNvPr id="26" name="TextBox 25">
            <a:extLst>
              <a:ext uri="{FF2B5EF4-FFF2-40B4-BE49-F238E27FC236}">
                <a16:creationId xmlns:a16="http://schemas.microsoft.com/office/drawing/2014/main" id="{BC55011C-5373-F3F0-2C7F-3F075CCFA38E}"/>
              </a:ext>
            </a:extLst>
          </p:cNvPr>
          <p:cNvSpPr txBox="1"/>
          <p:nvPr/>
        </p:nvSpPr>
        <p:spPr>
          <a:xfrm>
            <a:off x="8036334" y="2736577"/>
            <a:ext cx="222422" cy="369332"/>
          </a:xfrm>
          <a:prstGeom prst="rect">
            <a:avLst/>
          </a:prstGeom>
          <a:noFill/>
        </p:spPr>
        <p:txBody>
          <a:bodyPr wrap="square" rtlCol="0">
            <a:spAutoFit/>
          </a:bodyPr>
          <a:lstStyle/>
          <a:p>
            <a:r>
              <a:rPr lang="en-GB" dirty="0"/>
              <a:t>B</a:t>
            </a:r>
          </a:p>
        </p:txBody>
      </p:sp>
      <p:pic>
        <p:nvPicPr>
          <p:cNvPr id="27" name="Picture 26" descr="Shape&#10;&#10;Description automatically generated">
            <a:extLst>
              <a:ext uri="{FF2B5EF4-FFF2-40B4-BE49-F238E27FC236}">
                <a16:creationId xmlns:a16="http://schemas.microsoft.com/office/drawing/2014/main" id="{2DC7AFF6-9067-43EF-DFA2-81ADB422A45B}"/>
              </a:ext>
            </a:extLst>
          </p:cNvPr>
          <p:cNvPicPr>
            <a:picLocks noChangeAspect="1"/>
          </p:cNvPicPr>
          <p:nvPr/>
        </p:nvPicPr>
        <p:blipFill rotWithShape="1">
          <a:blip r:embed="rId5"/>
          <a:srcRect r="70870"/>
          <a:stretch/>
        </p:blipFill>
        <p:spPr>
          <a:xfrm flipH="1">
            <a:off x="2852953" y="4788376"/>
            <a:ext cx="1242627" cy="1195994"/>
          </a:xfrm>
          <a:prstGeom prst="rect">
            <a:avLst/>
          </a:prstGeom>
        </p:spPr>
      </p:pic>
      <p:pic>
        <p:nvPicPr>
          <p:cNvPr id="28" name="Picture 27" descr="Shape&#10;&#10;Description automatically generated">
            <a:extLst>
              <a:ext uri="{FF2B5EF4-FFF2-40B4-BE49-F238E27FC236}">
                <a16:creationId xmlns:a16="http://schemas.microsoft.com/office/drawing/2014/main" id="{7E36AF2D-FB66-B4DB-E6A0-C2B21A1DEBF3}"/>
              </a:ext>
            </a:extLst>
          </p:cNvPr>
          <p:cNvPicPr>
            <a:picLocks noChangeAspect="1"/>
          </p:cNvPicPr>
          <p:nvPr/>
        </p:nvPicPr>
        <p:blipFill rotWithShape="1">
          <a:blip r:embed="rId5"/>
          <a:srcRect l="71327"/>
          <a:stretch/>
        </p:blipFill>
        <p:spPr>
          <a:xfrm>
            <a:off x="8866533" y="4788376"/>
            <a:ext cx="1242627" cy="1215054"/>
          </a:xfrm>
          <a:prstGeom prst="rect">
            <a:avLst/>
          </a:prstGeom>
        </p:spPr>
      </p:pic>
      <p:sp>
        <p:nvSpPr>
          <p:cNvPr id="2" name="Slide Number Placeholder 3">
            <a:extLst>
              <a:ext uri="{FF2B5EF4-FFF2-40B4-BE49-F238E27FC236}">
                <a16:creationId xmlns:a16="http://schemas.microsoft.com/office/drawing/2014/main" id="{09E54B66-A01E-6FF6-4F78-52A6FC3C033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3688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Spatial autocorrelation and statistical inference</a:t>
            </a:r>
          </a:p>
        </p:txBody>
      </p:sp>
      <p:sp>
        <p:nvSpPr>
          <p:cNvPr id="4" name="Slide Number Placeholder 3">
            <a:extLst>
              <a:ext uri="{FF2B5EF4-FFF2-40B4-BE49-F238E27FC236}">
                <a16:creationId xmlns:a16="http://schemas.microsoft.com/office/drawing/2014/main" id="{ED029519-3540-A265-AC68-E6F9268918E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can test our data for spatial autocorrelation, with some form of statistical measure of the similarity of attributes of our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distinguish between areas of positively autocorrelated patterns (in </a:t>
            </a:r>
            <a:r>
              <a:rPr lang="en-US" sz="2400" dirty="0">
                <a:highlight>
                  <a:srgbClr val="FF3B30"/>
                </a:highlight>
                <a:latin typeface="Helvetica Neue" panose="02000503000000020004" pitchFamily="2" charset="0"/>
                <a:ea typeface="Helvetica Neue" panose="02000503000000020004" pitchFamily="2" charset="0"/>
                <a:cs typeface="Helvetica Neue" panose="02000503000000020004" pitchFamily="2" charset="0"/>
              </a:rPr>
              <a:t>which high values are surrounded by high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a:t>
            </a:r>
            <a:r>
              <a:rPr lang="en-US" sz="2400" dirty="0">
                <a:highlight>
                  <a:srgbClr val="00B0F0"/>
                </a:highlight>
                <a:latin typeface="Helvetica Neue" panose="02000503000000020004" pitchFamily="2" charset="0"/>
                <a:ea typeface="Helvetica Neue" panose="02000503000000020004" pitchFamily="2" charset="0"/>
                <a:cs typeface="Helvetica Neue" panose="02000503000000020004" pitchFamily="2" charset="0"/>
              </a:rPr>
              <a:t>low values by low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clusters</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test for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random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values are independent of each other, i.e., CSR); and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dispersed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high values tend to be surrounded by low values and vice versa).</a:t>
            </a:r>
          </a:p>
        </p:txBody>
      </p:sp>
      <p:sp>
        <p:nvSpPr>
          <p:cNvPr id="5" name="Slide Number Placeholder 3">
            <a:extLst>
              <a:ext uri="{FF2B5EF4-FFF2-40B4-BE49-F238E27FC236}">
                <a16:creationId xmlns:a16="http://schemas.microsoft.com/office/drawing/2014/main" id="{3C127434-4681-A65A-4E3A-7FE230A5CF4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3242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hypothesis statement for testing evidence for spatial autocorrelation</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spatially independent (i.e., patterns are random)</a:t>
            </a: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not spatially independent (i.e., hence, there is evidence of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clustering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or dispersion)</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42248049-72A4-1470-FDF7-D1904C3E18D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9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reject the null hypothesis] </a:t>
            </a: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accept the alternative hypothesis] </a:t>
            </a:r>
            <a:endPar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3"/>
          <a:stretch>
            <a:fillRect/>
          </a:stretch>
        </p:blipFill>
        <p:spPr>
          <a:xfrm>
            <a:off x="433088" y="1088921"/>
            <a:ext cx="11322733" cy="303823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xmlns="">
          <p:pic>
            <p:nvPicPr>
              <p:cNvPr id="5" name="Ink 4">
                <a:extLst>
                  <a:ext uri="{FF2B5EF4-FFF2-40B4-BE49-F238E27FC236}">
                    <a16:creationId xmlns:a16="http://schemas.microsoft.com/office/drawing/2014/main" id="{958168AC-8009-5832-94D9-772BA72200C8}"/>
                  </a:ext>
                </a:extLst>
              </p:cNvPr>
              <p:cNvPicPr/>
              <p:nvPr/>
            </p:nvPicPr>
            <p:blipFill>
              <a:blip r:embed="rId5"/>
              <a:stretch>
                <a:fillRect/>
              </a:stretch>
            </p:blipFill>
            <p:spPr>
              <a:xfrm>
                <a:off x="319232" y="3754868"/>
                <a:ext cx="14936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xmlns="">
          <p:pic>
            <p:nvPicPr>
              <p:cNvPr id="6" name="Ink 5">
                <a:extLst>
                  <a:ext uri="{FF2B5EF4-FFF2-40B4-BE49-F238E27FC236}">
                    <a16:creationId xmlns:a16="http://schemas.microsoft.com/office/drawing/2014/main" id="{1BCF52DD-149E-CF4C-7B77-D509C2C74F81}"/>
                  </a:ext>
                </a:extLst>
              </p:cNvPr>
              <p:cNvPicPr/>
              <p:nvPr/>
            </p:nvPicPr>
            <p:blipFill>
              <a:blip r:embed="rId7"/>
              <a:stretch>
                <a:fillRect/>
              </a:stretch>
            </p:blipFill>
            <p:spPr>
              <a:xfrm>
                <a:off x="579152" y="37822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xmlns="">
          <p:pic>
            <p:nvPicPr>
              <p:cNvPr id="7" name="Ink 6">
                <a:extLst>
                  <a:ext uri="{FF2B5EF4-FFF2-40B4-BE49-F238E27FC236}">
                    <a16:creationId xmlns:a16="http://schemas.microsoft.com/office/drawing/2014/main" id="{B96D4AAD-4432-8019-2B25-B7D4497F89D0}"/>
                  </a:ext>
                </a:extLst>
              </p:cNvPr>
              <p:cNvPicPr/>
              <p:nvPr/>
            </p:nvPicPr>
            <p:blipFill>
              <a:blip r:embed="rId9"/>
              <a:stretch>
                <a:fillRect/>
              </a:stretch>
            </p:blipFill>
            <p:spPr>
              <a:xfrm>
                <a:off x="610472" y="3783178"/>
                <a:ext cx="272520" cy="3685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xmlns="">
          <p:pic>
            <p:nvPicPr>
              <p:cNvPr id="8" name="Ink 7">
                <a:extLst>
                  <a:ext uri="{FF2B5EF4-FFF2-40B4-BE49-F238E27FC236}">
                    <a16:creationId xmlns:a16="http://schemas.microsoft.com/office/drawing/2014/main" id="{FB68F1AD-F4EE-DD3C-D091-A533A7131471}"/>
                  </a:ext>
                </a:extLst>
              </p:cNvPr>
              <p:cNvPicPr/>
              <p:nvPr/>
            </p:nvPicPr>
            <p:blipFill>
              <a:blip r:embed="rId11"/>
              <a:stretch>
                <a:fillRect/>
              </a:stretch>
            </p:blipFill>
            <p:spPr>
              <a:xfrm>
                <a:off x="717752" y="3793715"/>
                <a:ext cx="974160" cy="38633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xmlns="">
          <p:pic>
            <p:nvPicPr>
              <p:cNvPr id="9" name="Ink 8">
                <a:extLst>
                  <a:ext uri="{FF2B5EF4-FFF2-40B4-BE49-F238E27FC236}">
                    <a16:creationId xmlns:a16="http://schemas.microsoft.com/office/drawing/2014/main" id="{9C1BBBAB-96FC-9DBB-B72E-DFE01330243A}"/>
                  </a:ext>
                </a:extLst>
              </p:cNvPr>
              <p:cNvPicPr/>
              <p:nvPr/>
            </p:nvPicPr>
            <p:blipFill>
              <a:blip r:embed="rId13"/>
              <a:stretch>
                <a:fillRect/>
              </a:stretch>
            </p:blipFill>
            <p:spPr>
              <a:xfrm>
                <a:off x="377192" y="3825788"/>
                <a:ext cx="1517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xmlns="">
          <p:pic>
            <p:nvPicPr>
              <p:cNvPr id="10" name="Ink 9">
                <a:extLst>
                  <a:ext uri="{FF2B5EF4-FFF2-40B4-BE49-F238E27FC236}">
                    <a16:creationId xmlns:a16="http://schemas.microsoft.com/office/drawing/2014/main" id="{A45EFF67-841D-62FC-63DA-773790B5409E}"/>
                  </a:ext>
                </a:extLst>
              </p:cNvPr>
              <p:cNvPicPr/>
              <p:nvPr/>
            </p:nvPicPr>
            <p:blipFill>
              <a:blip r:embed="rId15"/>
              <a:stretch>
                <a:fillRect/>
              </a:stretch>
            </p:blipFill>
            <p:spPr>
              <a:xfrm>
                <a:off x="664860" y="3828668"/>
                <a:ext cx="1357145"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xmlns="">
          <p:pic>
            <p:nvPicPr>
              <p:cNvPr id="11" name="Ink 10">
                <a:extLst>
                  <a:ext uri="{FF2B5EF4-FFF2-40B4-BE49-F238E27FC236}">
                    <a16:creationId xmlns:a16="http://schemas.microsoft.com/office/drawing/2014/main" id="{6494EF3B-8442-48F6-F0B4-EE797D747AAA}"/>
                  </a:ext>
                </a:extLst>
              </p:cNvPr>
              <p:cNvPicPr/>
              <p:nvPr/>
            </p:nvPicPr>
            <p:blipFill>
              <a:blip r:embed="rId17"/>
              <a:stretch>
                <a:fillRect/>
              </a:stretch>
            </p:blipFill>
            <p:spPr>
              <a:xfrm>
                <a:off x="603245" y="3882668"/>
                <a:ext cx="1393613"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xmlns="">
          <p:pic>
            <p:nvPicPr>
              <p:cNvPr id="12" name="Ink 11">
                <a:extLst>
                  <a:ext uri="{FF2B5EF4-FFF2-40B4-BE49-F238E27FC236}">
                    <a16:creationId xmlns:a16="http://schemas.microsoft.com/office/drawing/2014/main" id="{ED7FECE9-1BF2-91A1-CF8D-E0DB2B86CB51}"/>
                  </a:ext>
                </a:extLst>
              </p:cNvPr>
              <p:cNvPicPr/>
              <p:nvPr/>
            </p:nvPicPr>
            <p:blipFill>
              <a:blip r:embed="rId19"/>
              <a:stretch>
                <a:fillRect/>
              </a:stretch>
            </p:blipFill>
            <p:spPr>
              <a:xfrm>
                <a:off x="656912" y="3879788"/>
                <a:ext cx="1073160" cy="34849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xmlns="">
          <p:pic>
            <p:nvPicPr>
              <p:cNvPr id="13" name="Ink 12">
                <a:extLst>
                  <a:ext uri="{FF2B5EF4-FFF2-40B4-BE49-F238E27FC236}">
                    <a16:creationId xmlns:a16="http://schemas.microsoft.com/office/drawing/2014/main" id="{C216073F-5236-4573-2F79-BBCF5A44EF19}"/>
                  </a:ext>
                </a:extLst>
              </p:cNvPr>
              <p:cNvPicPr/>
              <p:nvPr/>
            </p:nvPicPr>
            <p:blipFill>
              <a:blip r:embed="rId21"/>
              <a:stretch>
                <a:fillRect/>
              </a:stretch>
            </p:blipFill>
            <p:spPr>
              <a:xfrm>
                <a:off x="629552" y="3864428"/>
                <a:ext cx="1218600" cy="37488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xmlns="">
          <p:pic>
            <p:nvPicPr>
              <p:cNvPr id="14" name="Ink 13">
                <a:extLst>
                  <a:ext uri="{FF2B5EF4-FFF2-40B4-BE49-F238E27FC236}">
                    <a16:creationId xmlns:a16="http://schemas.microsoft.com/office/drawing/2014/main" id="{7EB46768-67C9-3D81-7C61-AD8298DB91EF}"/>
                  </a:ext>
                </a:extLst>
              </p:cNvPr>
              <p:cNvPicPr/>
              <p:nvPr/>
            </p:nvPicPr>
            <p:blipFill>
              <a:blip r:embed="rId23"/>
              <a:stretch>
                <a:fillRect/>
              </a:stretch>
            </p:blipFill>
            <p:spPr>
              <a:xfrm>
                <a:off x="4001312" y="4014765"/>
                <a:ext cx="85536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xmlns="">
          <p:pic>
            <p:nvPicPr>
              <p:cNvPr id="15" name="Ink 14">
                <a:extLst>
                  <a:ext uri="{FF2B5EF4-FFF2-40B4-BE49-F238E27FC236}">
                    <a16:creationId xmlns:a16="http://schemas.microsoft.com/office/drawing/2014/main" id="{D0E06739-C965-8C44-703A-1629495E3B26}"/>
                  </a:ext>
                </a:extLst>
              </p:cNvPr>
              <p:cNvPicPr/>
              <p:nvPr/>
            </p:nvPicPr>
            <p:blipFill>
              <a:blip r:embed="rId25"/>
              <a:stretch>
                <a:fillRect/>
              </a:stretch>
            </p:blipFill>
            <p:spPr>
              <a:xfrm>
                <a:off x="3924992" y="3968348"/>
                <a:ext cx="69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xmlns="">
          <p:pic>
            <p:nvPicPr>
              <p:cNvPr id="18" name="Ink 17">
                <a:extLst>
                  <a:ext uri="{FF2B5EF4-FFF2-40B4-BE49-F238E27FC236}">
                    <a16:creationId xmlns:a16="http://schemas.microsoft.com/office/drawing/2014/main" id="{93DC8A80-8223-5EAF-B821-5B69758EB6C7}"/>
                  </a:ext>
                </a:extLst>
              </p:cNvPr>
              <p:cNvPicPr/>
              <p:nvPr/>
            </p:nvPicPr>
            <p:blipFill>
              <a:blip r:embed="rId27"/>
              <a:stretch>
                <a:fillRect/>
              </a:stretch>
            </p:blipFill>
            <p:spPr>
              <a:xfrm>
                <a:off x="4110752" y="3919661"/>
                <a:ext cx="519840" cy="38284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xmlns="">
          <p:pic>
            <p:nvPicPr>
              <p:cNvPr id="19" name="Ink 18">
                <a:extLst>
                  <a:ext uri="{FF2B5EF4-FFF2-40B4-BE49-F238E27FC236}">
                    <a16:creationId xmlns:a16="http://schemas.microsoft.com/office/drawing/2014/main" id="{F6D05D02-4131-CE6C-10E1-22E7A83B32C7}"/>
                  </a:ext>
                </a:extLst>
              </p:cNvPr>
              <p:cNvPicPr/>
              <p:nvPr/>
            </p:nvPicPr>
            <p:blipFill>
              <a:blip r:embed="rId29"/>
              <a:stretch>
                <a:fillRect/>
              </a:stretch>
            </p:blipFill>
            <p:spPr>
              <a:xfrm>
                <a:off x="4109209" y="3944228"/>
                <a:ext cx="49592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xmlns="">
          <p:pic>
            <p:nvPicPr>
              <p:cNvPr id="20" name="Ink 19">
                <a:extLst>
                  <a:ext uri="{FF2B5EF4-FFF2-40B4-BE49-F238E27FC236}">
                    <a16:creationId xmlns:a16="http://schemas.microsoft.com/office/drawing/2014/main" id="{EEC01D01-86BC-5681-0A63-6817E69E3901}"/>
                  </a:ext>
                </a:extLst>
              </p:cNvPr>
              <p:cNvPicPr/>
              <p:nvPr/>
            </p:nvPicPr>
            <p:blipFill>
              <a:blip r:embed="rId31"/>
              <a:stretch>
                <a:fillRect/>
              </a:stretch>
            </p:blipFill>
            <p:spPr>
              <a:xfrm>
                <a:off x="4051352" y="3928028"/>
                <a:ext cx="532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xmlns="">
          <p:pic>
            <p:nvPicPr>
              <p:cNvPr id="21" name="Ink 20">
                <a:extLst>
                  <a:ext uri="{FF2B5EF4-FFF2-40B4-BE49-F238E27FC236}">
                    <a16:creationId xmlns:a16="http://schemas.microsoft.com/office/drawing/2014/main" id="{EE00E0CB-A22D-B2ED-C91D-96BF4293DE5E}"/>
                  </a:ext>
                </a:extLst>
              </p:cNvPr>
              <p:cNvPicPr/>
              <p:nvPr/>
            </p:nvPicPr>
            <p:blipFill>
              <a:blip r:embed="rId33"/>
              <a:stretch>
                <a:fillRect/>
              </a:stretch>
            </p:blipFill>
            <p:spPr>
              <a:xfrm>
                <a:off x="4035152" y="3907988"/>
                <a:ext cx="458280" cy="39429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xmlns="">
          <p:pic>
            <p:nvPicPr>
              <p:cNvPr id="22" name="Ink 21">
                <a:extLst>
                  <a:ext uri="{FF2B5EF4-FFF2-40B4-BE49-F238E27FC236}">
                    <a16:creationId xmlns:a16="http://schemas.microsoft.com/office/drawing/2014/main" id="{4543006D-06BD-9E7F-1C03-8970B8973124}"/>
                  </a:ext>
                </a:extLst>
              </p:cNvPr>
              <p:cNvPicPr/>
              <p:nvPr/>
            </p:nvPicPr>
            <p:blipFill>
              <a:blip r:embed="rId7"/>
              <a:stretch>
                <a:fillRect/>
              </a:stretch>
            </p:blipFill>
            <p:spPr>
              <a:xfrm>
                <a:off x="402831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xmlns="">
          <p:pic>
            <p:nvPicPr>
              <p:cNvPr id="23" name="Ink 22">
                <a:extLst>
                  <a:ext uri="{FF2B5EF4-FFF2-40B4-BE49-F238E27FC236}">
                    <a16:creationId xmlns:a16="http://schemas.microsoft.com/office/drawing/2014/main" id="{7466A0B4-4991-46CF-F09B-A1AC575F93FA}"/>
                  </a:ext>
                </a:extLst>
              </p:cNvPr>
              <p:cNvPicPr/>
              <p:nvPr/>
            </p:nvPicPr>
            <p:blipFill>
              <a:blip r:embed="rId7"/>
              <a:stretch>
                <a:fillRect/>
              </a:stretch>
            </p:blipFill>
            <p:spPr>
              <a:xfrm>
                <a:off x="4034432" y="392226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xmlns="">
          <p:pic>
            <p:nvPicPr>
              <p:cNvPr id="24" name="Ink 23">
                <a:extLst>
                  <a:ext uri="{FF2B5EF4-FFF2-40B4-BE49-F238E27FC236}">
                    <a16:creationId xmlns:a16="http://schemas.microsoft.com/office/drawing/2014/main" id="{4F33F4A4-08A2-5F0F-38CC-BE22635BE100}"/>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xmlns="">
          <p:pic>
            <p:nvPicPr>
              <p:cNvPr id="25" name="Ink 24">
                <a:extLst>
                  <a:ext uri="{FF2B5EF4-FFF2-40B4-BE49-F238E27FC236}">
                    <a16:creationId xmlns:a16="http://schemas.microsoft.com/office/drawing/2014/main" id="{6EF08DA7-212B-735B-A267-090105E1FD7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xmlns="">
          <p:pic>
            <p:nvPicPr>
              <p:cNvPr id="26" name="Ink 25">
                <a:extLst>
                  <a:ext uri="{FF2B5EF4-FFF2-40B4-BE49-F238E27FC236}">
                    <a16:creationId xmlns:a16="http://schemas.microsoft.com/office/drawing/2014/main" id="{4FBD64EF-5061-83A6-5C5E-951168F4AA0F}"/>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xmlns="">
          <p:pic>
            <p:nvPicPr>
              <p:cNvPr id="27" name="Ink 26">
                <a:extLst>
                  <a:ext uri="{FF2B5EF4-FFF2-40B4-BE49-F238E27FC236}">
                    <a16:creationId xmlns:a16="http://schemas.microsoft.com/office/drawing/2014/main" id="{3139E251-C503-7421-A0A8-9621528073DC}"/>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xmlns="">
          <p:pic>
            <p:nvPicPr>
              <p:cNvPr id="28" name="Ink 27">
                <a:extLst>
                  <a:ext uri="{FF2B5EF4-FFF2-40B4-BE49-F238E27FC236}">
                    <a16:creationId xmlns:a16="http://schemas.microsoft.com/office/drawing/2014/main" id="{95785699-F9C7-2260-7E17-A55C6CD9016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xmlns="">
          <p:pic>
            <p:nvPicPr>
              <p:cNvPr id="29" name="Ink 28">
                <a:extLst>
                  <a:ext uri="{FF2B5EF4-FFF2-40B4-BE49-F238E27FC236}">
                    <a16:creationId xmlns:a16="http://schemas.microsoft.com/office/drawing/2014/main" id="{B27DF3A6-D496-CF6F-4190-2A12EFB8DB85}"/>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xmlns="">
          <p:pic>
            <p:nvPicPr>
              <p:cNvPr id="30" name="Ink 29">
                <a:extLst>
                  <a:ext uri="{FF2B5EF4-FFF2-40B4-BE49-F238E27FC236}">
                    <a16:creationId xmlns:a16="http://schemas.microsoft.com/office/drawing/2014/main" id="{1CD8D386-1C4A-60BF-71FF-5E65FE7FDAE6}"/>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xmlns="">
          <p:pic>
            <p:nvPicPr>
              <p:cNvPr id="31" name="Ink 30">
                <a:extLst>
                  <a:ext uri="{FF2B5EF4-FFF2-40B4-BE49-F238E27FC236}">
                    <a16:creationId xmlns:a16="http://schemas.microsoft.com/office/drawing/2014/main" id="{40E47D43-FC7B-EDE1-7EF8-37D629B238C2}"/>
                  </a:ext>
                </a:extLst>
              </p:cNvPr>
              <p:cNvPicPr/>
              <p:nvPr/>
            </p:nvPicPr>
            <p:blipFill>
              <a:blip r:embed="rId44"/>
              <a:stretch>
                <a:fillRect/>
              </a:stretch>
            </p:blipFill>
            <p:spPr>
              <a:xfrm>
                <a:off x="4034432" y="3921188"/>
                <a:ext cx="232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xmlns="">
          <p:pic>
            <p:nvPicPr>
              <p:cNvPr id="32" name="Ink 31">
                <a:extLst>
                  <a:ext uri="{FF2B5EF4-FFF2-40B4-BE49-F238E27FC236}">
                    <a16:creationId xmlns:a16="http://schemas.microsoft.com/office/drawing/2014/main" id="{89B22D6C-B289-7FD0-E695-90C6EF313ACA}"/>
                  </a:ext>
                </a:extLst>
              </p:cNvPr>
              <p:cNvPicPr/>
              <p:nvPr/>
            </p:nvPicPr>
            <p:blipFill>
              <a:blip r:embed="rId46"/>
              <a:stretch>
                <a:fillRect/>
              </a:stretch>
            </p:blipFill>
            <p:spPr>
              <a:xfrm>
                <a:off x="4131632" y="3921188"/>
                <a:ext cx="223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xmlns="">
          <p:pic>
            <p:nvPicPr>
              <p:cNvPr id="33" name="Ink 32">
                <a:extLst>
                  <a:ext uri="{FF2B5EF4-FFF2-40B4-BE49-F238E27FC236}">
                    <a16:creationId xmlns:a16="http://schemas.microsoft.com/office/drawing/2014/main" id="{FC4164BB-3E22-80BA-A6F3-3C8439D44E29}"/>
                  </a:ext>
                </a:extLst>
              </p:cNvPr>
              <p:cNvPicPr/>
              <p:nvPr/>
            </p:nvPicPr>
            <p:blipFill>
              <a:blip r:embed="rId48"/>
              <a:stretch>
                <a:fillRect/>
              </a:stretch>
            </p:blipFill>
            <p:spPr>
              <a:xfrm>
                <a:off x="4293007" y="3921188"/>
                <a:ext cx="233088"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xmlns="">
          <p:pic>
            <p:nvPicPr>
              <p:cNvPr id="34" name="Ink 33">
                <a:extLst>
                  <a:ext uri="{FF2B5EF4-FFF2-40B4-BE49-F238E27FC236}">
                    <a16:creationId xmlns:a16="http://schemas.microsoft.com/office/drawing/2014/main" id="{035BD7D0-ECA8-36B0-D85C-EFACB28033A8}"/>
                  </a:ext>
                </a:extLst>
              </p:cNvPr>
              <p:cNvPicPr/>
              <p:nvPr/>
            </p:nvPicPr>
            <p:blipFill>
              <a:blip r:embed="rId7"/>
              <a:stretch>
                <a:fillRect/>
              </a:stretch>
            </p:blipFill>
            <p:spPr>
              <a:xfrm>
                <a:off x="418167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xmlns="">
          <p:pic>
            <p:nvPicPr>
              <p:cNvPr id="35" name="Ink 34">
                <a:extLst>
                  <a:ext uri="{FF2B5EF4-FFF2-40B4-BE49-F238E27FC236}">
                    <a16:creationId xmlns:a16="http://schemas.microsoft.com/office/drawing/2014/main" id="{BF20AF99-08E1-02A8-25A5-86D58C12771C}"/>
                  </a:ext>
                </a:extLst>
              </p:cNvPr>
              <p:cNvPicPr/>
              <p:nvPr/>
            </p:nvPicPr>
            <p:blipFill>
              <a:blip r:embed="rId51"/>
              <a:stretch>
                <a:fillRect/>
              </a:stretch>
            </p:blipFill>
            <p:spPr>
              <a:xfrm>
                <a:off x="4093472" y="3965828"/>
                <a:ext cx="2228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xmlns="">
          <p:pic>
            <p:nvPicPr>
              <p:cNvPr id="36" name="Ink 35">
                <a:extLst>
                  <a:ext uri="{FF2B5EF4-FFF2-40B4-BE49-F238E27FC236}">
                    <a16:creationId xmlns:a16="http://schemas.microsoft.com/office/drawing/2014/main" id="{C1697F79-BDB4-A080-C507-D4B6BCA534D0}"/>
                  </a:ext>
                </a:extLst>
              </p:cNvPr>
              <p:cNvPicPr/>
              <p:nvPr/>
            </p:nvPicPr>
            <p:blipFill>
              <a:blip r:embed="rId7"/>
              <a:stretch>
                <a:fillRect/>
              </a:stretch>
            </p:blipFill>
            <p:spPr>
              <a:xfrm>
                <a:off x="4072232" y="39309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xmlns="">
          <p:pic>
            <p:nvPicPr>
              <p:cNvPr id="37" name="Ink 36">
                <a:extLst>
                  <a:ext uri="{FF2B5EF4-FFF2-40B4-BE49-F238E27FC236}">
                    <a16:creationId xmlns:a16="http://schemas.microsoft.com/office/drawing/2014/main" id="{F207C507-F396-116A-19BD-2005806D055A}"/>
                  </a:ext>
                </a:extLst>
              </p:cNvPr>
              <p:cNvPicPr/>
              <p:nvPr/>
            </p:nvPicPr>
            <p:blipFill>
              <a:blip r:embed="rId54"/>
              <a:stretch>
                <a:fillRect/>
              </a:stretch>
            </p:blipFill>
            <p:spPr>
              <a:xfrm>
                <a:off x="4061432" y="3930908"/>
                <a:ext cx="285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xmlns="">
          <p:pic>
            <p:nvPicPr>
              <p:cNvPr id="38" name="Ink 37">
                <a:extLst>
                  <a:ext uri="{FF2B5EF4-FFF2-40B4-BE49-F238E27FC236}">
                    <a16:creationId xmlns:a16="http://schemas.microsoft.com/office/drawing/2014/main" id="{50826548-95B1-5E9E-8E37-3FF9A4B6E292}"/>
                  </a:ext>
                </a:extLst>
              </p:cNvPr>
              <p:cNvPicPr/>
              <p:nvPr/>
            </p:nvPicPr>
            <p:blipFill>
              <a:blip r:embed="rId56"/>
              <a:stretch>
                <a:fillRect/>
              </a:stretch>
            </p:blipFill>
            <p:spPr>
              <a:xfrm>
                <a:off x="3914552" y="3925508"/>
                <a:ext cx="678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xmlns="">
          <p:pic>
            <p:nvPicPr>
              <p:cNvPr id="39" name="Ink 38">
                <a:extLst>
                  <a:ext uri="{FF2B5EF4-FFF2-40B4-BE49-F238E27FC236}">
                    <a16:creationId xmlns:a16="http://schemas.microsoft.com/office/drawing/2014/main" id="{5F200880-4D08-A052-4C43-26F71E19C381}"/>
                  </a:ext>
                </a:extLst>
              </p:cNvPr>
              <p:cNvPicPr/>
              <p:nvPr/>
            </p:nvPicPr>
            <p:blipFill>
              <a:blip r:embed="rId58"/>
              <a:stretch>
                <a:fillRect/>
              </a:stretch>
            </p:blipFill>
            <p:spPr>
              <a:xfrm>
                <a:off x="7786352" y="3842588"/>
                <a:ext cx="1223640" cy="38148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xmlns="">
          <p:pic>
            <p:nvPicPr>
              <p:cNvPr id="40" name="Ink 39">
                <a:extLst>
                  <a:ext uri="{FF2B5EF4-FFF2-40B4-BE49-F238E27FC236}">
                    <a16:creationId xmlns:a16="http://schemas.microsoft.com/office/drawing/2014/main" id="{537D5673-6BDB-F885-A316-74C85D2A6A2C}"/>
                  </a:ext>
                </a:extLst>
              </p:cNvPr>
              <p:cNvPicPr/>
              <p:nvPr/>
            </p:nvPicPr>
            <p:blipFill>
              <a:blip r:embed="rId60"/>
              <a:stretch>
                <a:fillRect/>
              </a:stretch>
            </p:blipFill>
            <p:spPr>
              <a:xfrm>
                <a:off x="7651737" y="3864225"/>
                <a:ext cx="1459389" cy="38319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xmlns="">
          <p:pic>
            <p:nvPicPr>
              <p:cNvPr id="41" name="Ink 40">
                <a:extLst>
                  <a:ext uri="{FF2B5EF4-FFF2-40B4-BE49-F238E27FC236}">
                    <a16:creationId xmlns:a16="http://schemas.microsoft.com/office/drawing/2014/main" id="{7D6A27AE-7579-8505-A608-ECCB2D830FA3}"/>
                  </a:ext>
                </a:extLst>
              </p:cNvPr>
              <p:cNvPicPr/>
              <p:nvPr/>
            </p:nvPicPr>
            <p:blipFill>
              <a:blip r:embed="rId62"/>
              <a:stretch>
                <a:fillRect/>
              </a:stretch>
            </p:blipFill>
            <p:spPr>
              <a:xfrm>
                <a:off x="7589072" y="3879788"/>
                <a:ext cx="12214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xmlns="">
          <p:pic>
            <p:nvPicPr>
              <p:cNvPr id="42" name="Ink 41">
                <a:extLst>
                  <a:ext uri="{FF2B5EF4-FFF2-40B4-BE49-F238E27FC236}">
                    <a16:creationId xmlns:a16="http://schemas.microsoft.com/office/drawing/2014/main" id="{169F0D69-7296-B956-AAC8-2B1CDBB7EF16}"/>
                  </a:ext>
                </a:extLst>
              </p:cNvPr>
              <p:cNvPicPr/>
              <p:nvPr/>
            </p:nvPicPr>
            <p:blipFill>
              <a:blip r:embed="rId64"/>
              <a:stretch>
                <a:fillRect/>
              </a:stretch>
            </p:blipFill>
            <p:spPr>
              <a:xfrm>
                <a:off x="7716872" y="3888239"/>
                <a:ext cx="1226520" cy="37442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xmlns="">
          <p:pic>
            <p:nvPicPr>
              <p:cNvPr id="43" name="Ink 42">
                <a:extLst>
                  <a:ext uri="{FF2B5EF4-FFF2-40B4-BE49-F238E27FC236}">
                    <a16:creationId xmlns:a16="http://schemas.microsoft.com/office/drawing/2014/main" id="{BEFADF7B-6FA5-E972-E898-1DA0AAAAF398}"/>
                  </a:ext>
                </a:extLst>
              </p:cNvPr>
              <p:cNvPicPr/>
              <p:nvPr/>
            </p:nvPicPr>
            <p:blipFill>
              <a:blip r:embed="rId66"/>
              <a:stretch>
                <a:fillRect/>
              </a:stretch>
            </p:blipFill>
            <p:spPr>
              <a:xfrm>
                <a:off x="7705712" y="3889868"/>
                <a:ext cx="1233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xmlns="">
          <p:pic>
            <p:nvPicPr>
              <p:cNvPr id="44" name="Ink 43">
                <a:extLst>
                  <a:ext uri="{FF2B5EF4-FFF2-40B4-BE49-F238E27FC236}">
                    <a16:creationId xmlns:a16="http://schemas.microsoft.com/office/drawing/2014/main" id="{0F6781C6-33C1-6915-BAAB-4AA6CDFDCAF9}"/>
                  </a:ext>
                </a:extLst>
              </p:cNvPr>
              <p:cNvPicPr/>
              <p:nvPr/>
            </p:nvPicPr>
            <p:blipFill>
              <a:blip r:embed="rId68"/>
              <a:stretch>
                <a:fillRect/>
              </a:stretch>
            </p:blipFill>
            <p:spPr>
              <a:xfrm>
                <a:off x="7521032" y="3888428"/>
                <a:ext cx="1470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xmlns="">
          <p:pic>
            <p:nvPicPr>
              <p:cNvPr id="45" name="Ink 44">
                <a:extLst>
                  <a:ext uri="{FF2B5EF4-FFF2-40B4-BE49-F238E27FC236}">
                    <a16:creationId xmlns:a16="http://schemas.microsoft.com/office/drawing/2014/main" id="{4CDD139F-6143-5EEC-86B5-1388B89CA6B4}"/>
                  </a:ext>
                </a:extLst>
              </p:cNvPr>
              <p:cNvPicPr/>
              <p:nvPr/>
            </p:nvPicPr>
            <p:blipFill>
              <a:blip r:embed="rId70"/>
              <a:stretch>
                <a:fillRect/>
              </a:stretch>
            </p:blipFill>
            <p:spPr>
              <a:xfrm>
                <a:off x="7465592" y="3898000"/>
                <a:ext cx="1195200" cy="39269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xmlns="">
          <p:pic>
            <p:nvPicPr>
              <p:cNvPr id="46" name="Ink 45">
                <a:extLst>
                  <a:ext uri="{FF2B5EF4-FFF2-40B4-BE49-F238E27FC236}">
                    <a16:creationId xmlns:a16="http://schemas.microsoft.com/office/drawing/2014/main" id="{B3EADF3B-0747-5B98-832C-BBF19D48F5EA}"/>
                  </a:ext>
                </a:extLst>
              </p:cNvPr>
              <p:cNvPicPr/>
              <p:nvPr/>
            </p:nvPicPr>
            <p:blipFill>
              <a:blip r:embed="rId72"/>
              <a:stretch>
                <a:fillRect/>
              </a:stretch>
            </p:blipFill>
            <p:spPr>
              <a:xfrm>
                <a:off x="7543712" y="3895268"/>
                <a:ext cx="12441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xmlns="">
          <p:pic>
            <p:nvPicPr>
              <p:cNvPr id="47" name="Ink 46">
                <a:extLst>
                  <a:ext uri="{FF2B5EF4-FFF2-40B4-BE49-F238E27FC236}">
                    <a16:creationId xmlns:a16="http://schemas.microsoft.com/office/drawing/2014/main" id="{E43D63F4-78F4-A453-7EA4-53696DAFD98F}"/>
                  </a:ext>
                </a:extLst>
              </p:cNvPr>
              <p:cNvPicPr/>
              <p:nvPr/>
            </p:nvPicPr>
            <p:blipFill>
              <a:blip r:embed="rId74"/>
              <a:stretch>
                <a:fillRect/>
              </a:stretch>
            </p:blipFill>
            <p:spPr>
              <a:xfrm>
                <a:off x="7609592" y="3887708"/>
                <a:ext cx="973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xmlns="">
          <p:pic>
            <p:nvPicPr>
              <p:cNvPr id="48" name="Ink 47">
                <a:extLst>
                  <a:ext uri="{FF2B5EF4-FFF2-40B4-BE49-F238E27FC236}">
                    <a16:creationId xmlns:a16="http://schemas.microsoft.com/office/drawing/2014/main" id="{8826A3EA-4ECC-60CD-DEFE-43B77F242C96}"/>
                  </a:ext>
                </a:extLst>
              </p:cNvPr>
              <p:cNvPicPr/>
              <p:nvPr/>
            </p:nvPicPr>
            <p:blipFill>
              <a:blip r:embed="rId76"/>
              <a:stretch>
                <a:fillRect/>
              </a:stretch>
            </p:blipFill>
            <p:spPr>
              <a:xfrm>
                <a:off x="11375552" y="3906428"/>
                <a:ext cx="403560" cy="43372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xmlns="">
          <p:pic>
            <p:nvPicPr>
              <p:cNvPr id="49" name="Ink 48">
                <a:extLst>
                  <a:ext uri="{FF2B5EF4-FFF2-40B4-BE49-F238E27FC236}">
                    <a16:creationId xmlns:a16="http://schemas.microsoft.com/office/drawing/2014/main" id="{6389D7FB-6FB8-4582-2382-A1CF97EBEF08}"/>
                  </a:ext>
                </a:extLst>
              </p:cNvPr>
              <p:cNvPicPr/>
              <p:nvPr/>
            </p:nvPicPr>
            <p:blipFill>
              <a:blip r:embed="rId78"/>
              <a:stretch>
                <a:fillRect/>
              </a:stretch>
            </p:blipFill>
            <p:spPr>
              <a:xfrm>
                <a:off x="11309312" y="3939188"/>
                <a:ext cx="4719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xmlns="">
          <p:pic>
            <p:nvPicPr>
              <p:cNvPr id="50" name="Ink 49">
                <a:extLst>
                  <a:ext uri="{FF2B5EF4-FFF2-40B4-BE49-F238E27FC236}">
                    <a16:creationId xmlns:a16="http://schemas.microsoft.com/office/drawing/2014/main" id="{DAC83363-2C31-454F-3662-2E39BB98D56B}"/>
                  </a:ext>
                </a:extLst>
              </p:cNvPr>
              <p:cNvPicPr/>
              <p:nvPr/>
            </p:nvPicPr>
            <p:blipFill>
              <a:blip r:embed="rId80"/>
              <a:stretch>
                <a:fillRect/>
              </a:stretch>
            </p:blipFill>
            <p:spPr>
              <a:xfrm>
                <a:off x="11308592" y="3922988"/>
                <a:ext cx="4269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xmlns="">
          <p:pic>
            <p:nvPicPr>
              <p:cNvPr id="51" name="Ink 50">
                <a:extLst>
                  <a:ext uri="{FF2B5EF4-FFF2-40B4-BE49-F238E27FC236}">
                    <a16:creationId xmlns:a16="http://schemas.microsoft.com/office/drawing/2014/main" id="{B9023823-5982-8A27-6EF8-DE87AD4BD3F6}"/>
                  </a:ext>
                </a:extLst>
              </p:cNvPr>
              <p:cNvPicPr/>
              <p:nvPr/>
            </p:nvPicPr>
            <p:blipFill>
              <a:blip r:embed="rId82"/>
              <a:stretch>
                <a:fillRect/>
              </a:stretch>
            </p:blipFill>
            <p:spPr>
              <a:xfrm>
                <a:off x="11487512" y="3926342"/>
                <a:ext cx="285120" cy="347192"/>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xmlns="">
          <p:pic>
            <p:nvPicPr>
              <p:cNvPr id="52" name="Ink 51">
                <a:extLst>
                  <a:ext uri="{FF2B5EF4-FFF2-40B4-BE49-F238E27FC236}">
                    <a16:creationId xmlns:a16="http://schemas.microsoft.com/office/drawing/2014/main" id="{A96717D0-3EEF-DE02-B86E-4990525EDA60}"/>
                  </a:ext>
                </a:extLst>
              </p:cNvPr>
              <p:cNvPicPr/>
              <p:nvPr/>
            </p:nvPicPr>
            <p:blipFill>
              <a:blip r:embed="rId84"/>
              <a:stretch>
                <a:fillRect/>
              </a:stretch>
            </p:blipFill>
            <p:spPr>
              <a:xfrm>
                <a:off x="11442872" y="3909377"/>
                <a:ext cx="338760" cy="38468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xmlns="">
          <p:pic>
            <p:nvPicPr>
              <p:cNvPr id="53" name="Ink 52">
                <a:extLst>
                  <a:ext uri="{FF2B5EF4-FFF2-40B4-BE49-F238E27FC236}">
                    <a16:creationId xmlns:a16="http://schemas.microsoft.com/office/drawing/2014/main" id="{04173753-6B0B-D5B2-CC38-C6DD8BB34890}"/>
                  </a:ext>
                </a:extLst>
              </p:cNvPr>
              <p:cNvPicPr/>
              <p:nvPr/>
            </p:nvPicPr>
            <p:blipFill>
              <a:blip r:embed="rId7"/>
              <a:stretch>
                <a:fillRect/>
              </a:stretch>
            </p:blipFill>
            <p:spPr>
              <a:xfrm>
                <a:off x="11626472" y="39139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xmlns="">
          <p:pic>
            <p:nvPicPr>
              <p:cNvPr id="54" name="Ink 53">
                <a:extLst>
                  <a:ext uri="{FF2B5EF4-FFF2-40B4-BE49-F238E27FC236}">
                    <a16:creationId xmlns:a16="http://schemas.microsoft.com/office/drawing/2014/main" id="{65F97F16-6B33-E8EC-28D8-42C4ED6C1C2F}"/>
                  </a:ext>
                </a:extLst>
              </p:cNvPr>
              <p:cNvPicPr/>
              <p:nvPr/>
            </p:nvPicPr>
            <p:blipFill>
              <a:blip r:embed="rId87"/>
              <a:stretch>
                <a:fillRect/>
              </a:stretch>
            </p:blipFill>
            <p:spPr>
              <a:xfrm>
                <a:off x="11452473" y="3887948"/>
                <a:ext cx="248636" cy="4221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xmlns="">
          <p:pic>
            <p:nvPicPr>
              <p:cNvPr id="55" name="Ink 54">
                <a:extLst>
                  <a:ext uri="{FF2B5EF4-FFF2-40B4-BE49-F238E27FC236}">
                    <a16:creationId xmlns:a16="http://schemas.microsoft.com/office/drawing/2014/main" id="{38F05EAD-FE6B-1E03-AC56-D9D663AB59EB}"/>
                  </a:ext>
                </a:extLst>
              </p:cNvPr>
              <p:cNvPicPr/>
              <p:nvPr/>
            </p:nvPicPr>
            <p:blipFill>
              <a:blip r:embed="rId7"/>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308919" y="1088921"/>
            <a:ext cx="4232033"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583112" y="4595160"/>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1: US Population Density</a:t>
            </a:r>
          </a:p>
        </p:txBody>
      </p:sp>
      <p:sp>
        <p:nvSpPr>
          <p:cNvPr id="16" name="Slide Number Placeholder 3">
            <a:extLst>
              <a:ext uri="{FF2B5EF4-FFF2-40B4-BE49-F238E27FC236}">
                <a16:creationId xmlns:a16="http://schemas.microsoft.com/office/drawing/2014/main" id="{7667233B-2E2C-AD1C-55A2-AA82FDF50C5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62134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CE46E-5F49-3AFF-0528-306476D45AFE}"/>
              </a:ext>
            </a:extLst>
          </p:cNvPr>
          <p:cNvSpPr txBox="1"/>
          <p:nvPr/>
        </p:nvSpPr>
        <p:spPr>
          <a:xfrm>
            <a:off x="135388" y="5591503"/>
            <a:ext cx="6163586" cy="1093076"/>
          </a:xfrm>
          <a:prstGeom prst="rect">
            <a:avLst/>
          </a:prstGeom>
          <a:solidFill>
            <a:schemeClr val="accent1">
              <a:lumMod val="60000"/>
              <a:lumOff val="40000"/>
            </a:schemeClr>
          </a:solidFill>
        </p:spPr>
        <p:txBody>
          <a:bodyPr wrap="square" rtlCol="0">
            <a:spAutoFit/>
          </a:bodyPr>
          <a:lstStyle/>
          <a:p>
            <a:endParaRPr lang="en-GB"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3937523"/>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We discussed the various types and ways of representing spatial data</a:t>
            </a: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In Week 2:</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e.g., vector and raster</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(aka Geoprocessing)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Clipping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Aggregating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Union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Buffering etc.,</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 and problems to consider</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Proportional mapping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Raster (our main focus for Week 4-6)</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But in Week 1:</a:t>
            </a:r>
          </a:p>
          <a:p>
            <a:pPr marL="342900" indent="-342900">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We spoke of Tobler’s first law of Geography</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Spatial dependence, Distance decay, Spatial spillovers </a:t>
            </a: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593694" y="2731063"/>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887402" y="2731063"/>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135032" y="2084732"/>
            <a:ext cx="4917324" cy="646331"/>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 </a:t>
            </a:r>
          </a:p>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and to the week before last</a:t>
            </a:r>
          </a:p>
        </p:txBody>
      </p:sp>
      <p:sp>
        <p:nvSpPr>
          <p:cNvPr id="5" name="Title 1">
            <a:extLst>
              <a:ext uri="{FF2B5EF4-FFF2-40B4-BE49-F238E27FC236}">
                <a16:creationId xmlns:a16="http://schemas.microsoft.com/office/drawing/2014/main" id="{538A0E19-0A5C-2FA6-2521-E03E68F62E00}"/>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Quick Recap</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F3FC4EB6-B3AA-FCFF-ADC7-F38630D209E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accept the null hypothesis] </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reject the alternative hypothesis] </a:t>
            </a:r>
            <a:endPar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3"/>
          <a:stretch>
            <a:fillRect/>
          </a:stretch>
        </p:blipFill>
        <p:spPr>
          <a:xfrm>
            <a:off x="433088" y="1088921"/>
            <a:ext cx="11322733" cy="303823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xmlns="">
          <p:pic>
            <p:nvPicPr>
              <p:cNvPr id="5" name="Ink 4">
                <a:extLst>
                  <a:ext uri="{FF2B5EF4-FFF2-40B4-BE49-F238E27FC236}">
                    <a16:creationId xmlns:a16="http://schemas.microsoft.com/office/drawing/2014/main" id="{958168AC-8009-5832-94D9-772BA72200C8}"/>
                  </a:ext>
                </a:extLst>
              </p:cNvPr>
              <p:cNvPicPr/>
              <p:nvPr/>
            </p:nvPicPr>
            <p:blipFill>
              <a:blip r:embed="rId5"/>
              <a:stretch>
                <a:fillRect/>
              </a:stretch>
            </p:blipFill>
            <p:spPr>
              <a:xfrm>
                <a:off x="319592" y="3754868"/>
                <a:ext cx="14936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xmlns="">
          <p:pic>
            <p:nvPicPr>
              <p:cNvPr id="6" name="Ink 5">
                <a:extLst>
                  <a:ext uri="{FF2B5EF4-FFF2-40B4-BE49-F238E27FC236}">
                    <a16:creationId xmlns:a16="http://schemas.microsoft.com/office/drawing/2014/main" id="{1BCF52DD-149E-CF4C-7B77-D509C2C74F81}"/>
                  </a:ext>
                </a:extLst>
              </p:cNvPr>
              <p:cNvPicPr/>
              <p:nvPr/>
            </p:nvPicPr>
            <p:blipFill>
              <a:blip r:embed="rId7"/>
              <a:stretch>
                <a:fillRect/>
              </a:stretch>
            </p:blipFill>
            <p:spPr>
              <a:xfrm>
                <a:off x="579512" y="37822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xmlns="">
          <p:pic>
            <p:nvPicPr>
              <p:cNvPr id="7" name="Ink 6">
                <a:extLst>
                  <a:ext uri="{FF2B5EF4-FFF2-40B4-BE49-F238E27FC236}">
                    <a16:creationId xmlns:a16="http://schemas.microsoft.com/office/drawing/2014/main" id="{B96D4AAD-4432-8019-2B25-B7D4497F89D0}"/>
                  </a:ext>
                </a:extLst>
              </p:cNvPr>
              <p:cNvPicPr/>
              <p:nvPr/>
            </p:nvPicPr>
            <p:blipFill>
              <a:blip r:embed="rId9"/>
              <a:stretch>
                <a:fillRect/>
              </a:stretch>
            </p:blipFill>
            <p:spPr>
              <a:xfrm>
                <a:off x="610832" y="3779348"/>
                <a:ext cx="2725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xmlns="">
          <p:pic>
            <p:nvPicPr>
              <p:cNvPr id="8" name="Ink 7">
                <a:extLst>
                  <a:ext uri="{FF2B5EF4-FFF2-40B4-BE49-F238E27FC236}">
                    <a16:creationId xmlns:a16="http://schemas.microsoft.com/office/drawing/2014/main" id="{FB68F1AD-F4EE-DD3C-D091-A533A7131471}"/>
                  </a:ext>
                </a:extLst>
              </p:cNvPr>
              <p:cNvPicPr/>
              <p:nvPr/>
            </p:nvPicPr>
            <p:blipFill>
              <a:blip r:embed="rId11"/>
              <a:stretch>
                <a:fillRect/>
              </a:stretch>
            </p:blipFill>
            <p:spPr>
              <a:xfrm>
                <a:off x="718112" y="3797348"/>
                <a:ext cx="9741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xmlns="">
          <p:pic>
            <p:nvPicPr>
              <p:cNvPr id="9" name="Ink 8">
                <a:extLst>
                  <a:ext uri="{FF2B5EF4-FFF2-40B4-BE49-F238E27FC236}">
                    <a16:creationId xmlns:a16="http://schemas.microsoft.com/office/drawing/2014/main" id="{9C1BBBAB-96FC-9DBB-B72E-DFE01330243A}"/>
                  </a:ext>
                </a:extLst>
              </p:cNvPr>
              <p:cNvPicPr/>
              <p:nvPr/>
            </p:nvPicPr>
            <p:blipFill>
              <a:blip r:embed="rId13"/>
              <a:stretch>
                <a:fillRect/>
              </a:stretch>
            </p:blipFill>
            <p:spPr>
              <a:xfrm>
                <a:off x="377192" y="3826148"/>
                <a:ext cx="1517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xmlns="">
          <p:pic>
            <p:nvPicPr>
              <p:cNvPr id="10" name="Ink 9">
                <a:extLst>
                  <a:ext uri="{FF2B5EF4-FFF2-40B4-BE49-F238E27FC236}">
                    <a16:creationId xmlns:a16="http://schemas.microsoft.com/office/drawing/2014/main" id="{A45EFF67-841D-62FC-63DA-773790B5409E}"/>
                  </a:ext>
                </a:extLst>
              </p:cNvPr>
              <p:cNvPicPr/>
              <p:nvPr/>
            </p:nvPicPr>
            <p:blipFill>
              <a:blip r:embed="rId15"/>
              <a:stretch>
                <a:fillRect/>
              </a:stretch>
            </p:blipFill>
            <p:spPr>
              <a:xfrm>
                <a:off x="664832" y="3828668"/>
                <a:ext cx="1357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xmlns="">
          <p:pic>
            <p:nvPicPr>
              <p:cNvPr id="11" name="Ink 10">
                <a:extLst>
                  <a:ext uri="{FF2B5EF4-FFF2-40B4-BE49-F238E27FC236}">
                    <a16:creationId xmlns:a16="http://schemas.microsoft.com/office/drawing/2014/main" id="{6494EF3B-8442-48F6-F0B4-EE797D747AAA}"/>
                  </a:ext>
                </a:extLst>
              </p:cNvPr>
              <p:cNvPicPr/>
              <p:nvPr/>
            </p:nvPicPr>
            <p:blipFill>
              <a:blip r:embed="rId17"/>
              <a:stretch>
                <a:fillRect/>
              </a:stretch>
            </p:blipFill>
            <p:spPr>
              <a:xfrm>
                <a:off x="603632" y="3882668"/>
                <a:ext cx="13935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xmlns="">
          <p:pic>
            <p:nvPicPr>
              <p:cNvPr id="12" name="Ink 11">
                <a:extLst>
                  <a:ext uri="{FF2B5EF4-FFF2-40B4-BE49-F238E27FC236}">
                    <a16:creationId xmlns:a16="http://schemas.microsoft.com/office/drawing/2014/main" id="{ED7FECE9-1BF2-91A1-CF8D-E0DB2B86CB51}"/>
                  </a:ext>
                </a:extLst>
              </p:cNvPr>
              <p:cNvPicPr/>
              <p:nvPr/>
            </p:nvPicPr>
            <p:blipFill>
              <a:blip r:embed="rId19"/>
              <a:stretch>
                <a:fillRect/>
              </a:stretch>
            </p:blipFill>
            <p:spPr>
              <a:xfrm>
                <a:off x="656912" y="3870788"/>
                <a:ext cx="10731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xmlns="">
          <p:pic>
            <p:nvPicPr>
              <p:cNvPr id="13" name="Ink 12">
                <a:extLst>
                  <a:ext uri="{FF2B5EF4-FFF2-40B4-BE49-F238E27FC236}">
                    <a16:creationId xmlns:a16="http://schemas.microsoft.com/office/drawing/2014/main" id="{C216073F-5236-4573-2F79-BBCF5A44EF19}"/>
                  </a:ext>
                </a:extLst>
              </p:cNvPr>
              <p:cNvPicPr/>
              <p:nvPr/>
            </p:nvPicPr>
            <p:blipFill>
              <a:blip r:embed="rId21"/>
              <a:stretch>
                <a:fillRect/>
              </a:stretch>
            </p:blipFill>
            <p:spPr>
              <a:xfrm>
                <a:off x="629912" y="3861428"/>
                <a:ext cx="12186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xmlns="">
          <p:pic>
            <p:nvPicPr>
              <p:cNvPr id="14" name="Ink 13">
                <a:extLst>
                  <a:ext uri="{FF2B5EF4-FFF2-40B4-BE49-F238E27FC236}">
                    <a16:creationId xmlns:a16="http://schemas.microsoft.com/office/drawing/2014/main" id="{7EB46768-67C9-3D81-7C61-AD8298DB91EF}"/>
                  </a:ext>
                </a:extLst>
              </p:cNvPr>
              <p:cNvPicPr/>
              <p:nvPr/>
            </p:nvPicPr>
            <p:blipFill>
              <a:blip r:embed="rId23"/>
              <a:stretch>
                <a:fillRect/>
              </a:stretch>
            </p:blipFill>
            <p:spPr>
              <a:xfrm>
                <a:off x="4001312" y="4018028"/>
                <a:ext cx="8553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xmlns="">
          <p:pic>
            <p:nvPicPr>
              <p:cNvPr id="15" name="Ink 14">
                <a:extLst>
                  <a:ext uri="{FF2B5EF4-FFF2-40B4-BE49-F238E27FC236}">
                    <a16:creationId xmlns:a16="http://schemas.microsoft.com/office/drawing/2014/main" id="{D0E06739-C965-8C44-703A-1629495E3B26}"/>
                  </a:ext>
                </a:extLst>
              </p:cNvPr>
              <p:cNvPicPr/>
              <p:nvPr/>
            </p:nvPicPr>
            <p:blipFill>
              <a:blip r:embed="rId25"/>
              <a:stretch>
                <a:fillRect/>
              </a:stretch>
            </p:blipFill>
            <p:spPr>
              <a:xfrm>
                <a:off x="3925352" y="3968348"/>
                <a:ext cx="69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xmlns="">
          <p:pic>
            <p:nvPicPr>
              <p:cNvPr id="18" name="Ink 17">
                <a:extLst>
                  <a:ext uri="{FF2B5EF4-FFF2-40B4-BE49-F238E27FC236}">
                    <a16:creationId xmlns:a16="http://schemas.microsoft.com/office/drawing/2014/main" id="{93DC8A80-8223-5EAF-B821-5B69758EB6C7}"/>
                  </a:ext>
                </a:extLst>
              </p:cNvPr>
              <p:cNvPicPr/>
              <p:nvPr/>
            </p:nvPicPr>
            <p:blipFill>
              <a:blip r:embed="rId27"/>
              <a:stretch>
                <a:fillRect/>
              </a:stretch>
            </p:blipFill>
            <p:spPr>
              <a:xfrm>
                <a:off x="4111112" y="3926228"/>
                <a:ext cx="5198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xmlns="">
          <p:pic>
            <p:nvPicPr>
              <p:cNvPr id="19" name="Ink 18">
                <a:extLst>
                  <a:ext uri="{FF2B5EF4-FFF2-40B4-BE49-F238E27FC236}">
                    <a16:creationId xmlns:a16="http://schemas.microsoft.com/office/drawing/2014/main" id="{F6D05D02-4131-CE6C-10E1-22E7A83B32C7}"/>
                  </a:ext>
                </a:extLst>
              </p:cNvPr>
              <p:cNvPicPr/>
              <p:nvPr/>
            </p:nvPicPr>
            <p:blipFill>
              <a:blip r:embed="rId29"/>
              <a:stretch>
                <a:fillRect/>
              </a:stretch>
            </p:blipFill>
            <p:spPr>
              <a:xfrm>
                <a:off x="4109672" y="3944228"/>
                <a:ext cx="4957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xmlns="">
          <p:pic>
            <p:nvPicPr>
              <p:cNvPr id="20" name="Ink 19">
                <a:extLst>
                  <a:ext uri="{FF2B5EF4-FFF2-40B4-BE49-F238E27FC236}">
                    <a16:creationId xmlns:a16="http://schemas.microsoft.com/office/drawing/2014/main" id="{EEC01D01-86BC-5681-0A63-6817E69E3901}"/>
                  </a:ext>
                </a:extLst>
              </p:cNvPr>
              <p:cNvPicPr/>
              <p:nvPr/>
            </p:nvPicPr>
            <p:blipFill>
              <a:blip r:embed="rId31"/>
              <a:stretch>
                <a:fillRect/>
              </a:stretch>
            </p:blipFill>
            <p:spPr>
              <a:xfrm>
                <a:off x="4051352" y="3928028"/>
                <a:ext cx="532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xmlns="">
          <p:pic>
            <p:nvPicPr>
              <p:cNvPr id="21" name="Ink 20">
                <a:extLst>
                  <a:ext uri="{FF2B5EF4-FFF2-40B4-BE49-F238E27FC236}">
                    <a16:creationId xmlns:a16="http://schemas.microsoft.com/office/drawing/2014/main" id="{EE00E0CB-A22D-B2ED-C91D-96BF4293DE5E}"/>
                  </a:ext>
                </a:extLst>
              </p:cNvPr>
              <p:cNvPicPr/>
              <p:nvPr/>
            </p:nvPicPr>
            <p:blipFill>
              <a:blip r:embed="rId33"/>
              <a:stretch>
                <a:fillRect/>
              </a:stretch>
            </p:blipFill>
            <p:spPr>
              <a:xfrm>
                <a:off x="4035152" y="3923348"/>
                <a:ext cx="458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xmlns="">
          <p:pic>
            <p:nvPicPr>
              <p:cNvPr id="22" name="Ink 21">
                <a:extLst>
                  <a:ext uri="{FF2B5EF4-FFF2-40B4-BE49-F238E27FC236}">
                    <a16:creationId xmlns:a16="http://schemas.microsoft.com/office/drawing/2014/main" id="{4543006D-06BD-9E7F-1C03-8970B8973124}"/>
                  </a:ext>
                </a:extLst>
              </p:cNvPr>
              <p:cNvPicPr/>
              <p:nvPr/>
            </p:nvPicPr>
            <p:blipFill>
              <a:blip r:embed="rId7"/>
              <a:stretch>
                <a:fillRect/>
              </a:stretch>
            </p:blipFill>
            <p:spPr>
              <a:xfrm>
                <a:off x="402831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xmlns="">
          <p:pic>
            <p:nvPicPr>
              <p:cNvPr id="23" name="Ink 22">
                <a:extLst>
                  <a:ext uri="{FF2B5EF4-FFF2-40B4-BE49-F238E27FC236}">
                    <a16:creationId xmlns:a16="http://schemas.microsoft.com/office/drawing/2014/main" id="{7466A0B4-4991-46CF-F09B-A1AC575F93FA}"/>
                  </a:ext>
                </a:extLst>
              </p:cNvPr>
              <p:cNvPicPr/>
              <p:nvPr/>
            </p:nvPicPr>
            <p:blipFill>
              <a:blip r:embed="rId7"/>
              <a:stretch>
                <a:fillRect/>
              </a:stretch>
            </p:blipFill>
            <p:spPr>
              <a:xfrm>
                <a:off x="4034432" y="39226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xmlns="">
          <p:pic>
            <p:nvPicPr>
              <p:cNvPr id="24" name="Ink 23">
                <a:extLst>
                  <a:ext uri="{FF2B5EF4-FFF2-40B4-BE49-F238E27FC236}">
                    <a16:creationId xmlns:a16="http://schemas.microsoft.com/office/drawing/2014/main" id="{4F33F4A4-08A2-5F0F-38CC-BE22635BE100}"/>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xmlns="">
          <p:pic>
            <p:nvPicPr>
              <p:cNvPr id="25" name="Ink 24">
                <a:extLst>
                  <a:ext uri="{FF2B5EF4-FFF2-40B4-BE49-F238E27FC236}">
                    <a16:creationId xmlns:a16="http://schemas.microsoft.com/office/drawing/2014/main" id="{6EF08DA7-212B-735B-A267-090105E1FD74}"/>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xmlns="">
          <p:pic>
            <p:nvPicPr>
              <p:cNvPr id="26" name="Ink 25">
                <a:extLst>
                  <a:ext uri="{FF2B5EF4-FFF2-40B4-BE49-F238E27FC236}">
                    <a16:creationId xmlns:a16="http://schemas.microsoft.com/office/drawing/2014/main" id="{4FBD64EF-5061-83A6-5C5E-951168F4AA0F}"/>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xmlns="">
          <p:pic>
            <p:nvPicPr>
              <p:cNvPr id="27" name="Ink 26">
                <a:extLst>
                  <a:ext uri="{FF2B5EF4-FFF2-40B4-BE49-F238E27FC236}">
                    <a16:creationId xmlns:a16="http://schemas.microsoft.com/office/drawing/2014/main" id="{3139E251-C503-7421-A0A8-9621528073DC}"/>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xmlns="">
          <p:pic>
            <p:nvPicPr>
              <p:cNvPr id="28" name="Ink 27">
                <a:extLst>
                  <a:ext uri="{FF2B5EF4-FFF2-40B4-BE49-F238E27FC236}">
                    <a16:creationId xmlns:a16="http://schemas.microsoft.com/office/drawing/2014/main" id="{95785699-F9C7-2260-7E17-A55C6CD90164}"/>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xmlns="">
          <p:pic>
            <p:nvPicPr>
              <p:cNvPr id="29" name="Ink 28">
                <a:extLst>
                  <a:ext uri="{FF2B5EF4-FFF2-40B4-BE49-F238E27FC236}">
                    <a16:creationId xmlns:a16="http://schemas.microsoft.com/office/drawing/2014/main" id="{B27DF3A6-D496-CF6F-4190-2A12EFB8DB85}"/>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xmlns="">
          <p:pic>
            <p:nvPicPr>
              <p:cNvPr id="30" name="Ink 29">
                <a:extLst>
                  <a:ext uri="{FF2B5EF4-FFF2-40B4-BE49-F238E27FC236}">
                    <a16:creationId xmlns:a16="http://schemas.microsoft.com/office/drawing/2014/main" id="{1CD8D386-1C4A-60BF-71FF-5E65FE7FDAE6}"/>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xmlns="">
          <p:pic>
            <p:nvPicPr>
              <p:cNvPr id="31" name="Ink 30">
                <a:extLst>
                  <a:ext uri="{FF2B5EF4-FFF2-40B4-BE49-F238E27FC236}">
                    <a16:creationId xmlns:a16="http://schemas.microsoft.com/office/drawing/2014/main" id="{40E47D43-FC7B-EDE1-7EF8-37D629B238C2}"/>
                  </a:ext>
                </a:extLst>
              </p:cNvPr>
              <p:cNvPicPr/>
              <p:nvPr/>
            </p:nvPicPr>
            <p:blipFill>
              <a:blip r:embed="rId44"/>
              <a:stretch>
                <a:fillRect/>
              </a:stretch>
            </p:blipFill>
            <p:spPr>
              <a:xfrm>
                <a:off x="4034432" y="3921548"/>
                <a:ext cx="232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xmlns="">
          <p:pic>
            <p:nvPicPr>
              <p:cNvPr id="32" name="Ink 31">
                <a:extLst>
                  <a:ext uri="{FF2B5EF4-FFF2-40B4-BE49-F238E27FC236}">
                    <a16:creationId xmlns:a16="http://schemas.microsoft.com/office/drawing/2014/main" id="{89B22D6C-B289-7FD0-E695-90C6EF313ACA}"/>
                  </a:ext>
                </a:extLst>
              </p:cNvPr>
              <p:cNvPicPr/>
              <p:nvPr/>
            </p:nvPicPr>
            <p:blipFill>
              <a:blip r:embed="rId46"/>
              <a:stretch>
                <a:fillRect/>
              </a:stretch>
            </p:blipFill>
            <p:spPr>
              <a:xfrm>
                <a:off x="4131632" y="3921548"/>
                <a:ext cx="223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xmlns="">
          <p:pic>
            <p:nvPicPr>
              <p:cNvPr id="33" name="Ink 32">
                <a:extLst>
                  <a:ext uri="{FF2B5EF4-FFF2-40B4-BE49-F238E27FC236}">
                    <a16:creationId xmlns:a16="http://schemas.microsoft.com/office/drawing/2014/main" id="{FC4164BB-3E22-80BA-A6F3-3C8439D44E29}"/>
                  </a:ext>
                </a:extLst>
              </p:cNvPr>
              <p:cNvPicPr/>
              <p:nvPr/>
            </p:nvPicPr>
            <p:blipFill>
              <a:blip r:embed="rId48"/>
              <a:stretch>
                <a:fillRect/>
              </a:stretch>
            </p:blipFill>
            <p:spPr>
              <a:xfrm>
                <a:off x="4293992" y="3921548"/>
                <a:ext cx="231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xmlns="">
          <p:pic>
            <p:nvPicPr>
              <p:cNvPr id="34" name="Ink 33">
                <a:extLst>
                  <a:ext uri="{FF2B5EF4-FFF2-40B4-BE49-F238E27FC236}">
                    <a16:creationId xmlns:a16="http://schemas.microsoft.com/office/drawing/2014/main" id="{035BD7D0-ECA8-36B0-D85C-EFACB28033A8}"/>
                  </a:ext>
                </a:extLst>
              </p:cNvPr>
              <p:cNvPicPr/>
              <p:nvPr/>
            </p:nvPicPr>
            <p:blipFill>
              <a:blip r:embed="rId7"/>
              <a:stretch>
                <a:fillRect/>
              </a:stretch>
            </p:blipFill>
            <p:spPr>
              <a:xfrm>
                <a:off x="418167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xmlns="">
          <p:pic>
            <p:nvPicPr>
              <p:cNvPr id="35" name="Ink 34">
                <a:extLst>
                  <a:ext uri="{FF2B5EF4-FFF2-40B4-BE49-F238E27FC236}">
                    <a16:creationId xmlns:a16="http://schemas.microsoft.com/office/drawing/2014/main" id="{BF20AF99-08E1-02A8-25A5-86D58C12771C}"/>
                  </a:ext>
                </a:extLst>
              </p:cNvPr>
              <p:cNvPicPr/>
              <p:nvPr/>
            </p:nvPicPr>
            <p:blipFill>
              <a:blip r:embed="rId51"/>
              <a:stretch>
                <a:fillRect/>
              </a:stretch>
            </p:blipFill>
            <p:spPr>
              <a:xfrm>
                <a:off x="4093832" y="3929828"/>
                <a:ext cx="222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xmlns="">
          <p:pic>
            <p:nvPicPr>
              <p:cNvPr id="36" name="Ink 35">
                <a:extLst>
                  <a:ext uri="{FF2B5EF4-FFF2-40B4-BE49-F238E27FC236}">
                    <a16:creationId xmlns:a16="http://schemas.microsoft.com/office/drawing/2014/main" id="{C1697F79-BDB4-A080-C507-D4B6BCA534D0}"/>
                  </a:ext>
                </a:extLst>
              </p:cNvPr>
              <p:cNvPicPr/>
              <p:nvPr/>
            </p:nvPicPr>
            <p:blipFill>
              <a:blip r:embed="rId7"/>
              <a:stretch>
                <a:fillRect/>
              </a:stretch>
            </p:blipFill>
            <p:spPr>
              <a:xfrm>
                <a:off x="4072592" y="393126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xmlns="">
          <p:pic>
            <p:nvPicPr>
              <p:cNvPr id="37" name="Ink 36">
                <a:extLst>
                  <a:ext uri="{FF2B5EF4-FFF2-40B4-BE49-F238E27FC236}">
                    <a16:creationId xmlns:a16="http://schemas.microsoft.com/office/drawing/2014/main" id="{F207C507-F396-116A-19BD-2005806D055A}"/>
                  </a:ext>
                </a:extLst>
              </p:cNvPr>
              <p:cNvPicPr/>
              <p:nvPr/>
            </p:nvPicPr>
            <p:blipFill>
              <a:blip r:embed="rId54"/>
              <a:stretch>
                <a:fillRect/>
              </a:stretch>
            </p:blipFill>
            <p:spPr>
              <a:xfrm>
                <a:off x="4061792" y="3931268"/>
                <a:ext cx="285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xmlns="">
          <p:pic>
            <p:nvPicPr>
              <p:cNvPr id="38" name="Ink 37">
                <a:extLst>
                  <a:ext uri="{FF2B5EF4-FFF2-40B4-BE49-F238E27FC236}">
                    <a16:creationId xmlns:a16="http://schemas.microsoft.com/office/drawing/2014/main" id="{50826548-95B1-5E9E-8E37-3FF9A4B6E292}"/>
                  </a:ext>
                </a:extLst>
              </p:cNvPr>
              <p:cNvPicPr/>
              <p:nvPr/>
            </p:nvPicPr>
            <p:blipFill>
              <a:blip r:embed="rId56"/>
              <a:stretch>
                <a:fillRect/>
              </a:stretch>
            </p:blipFill>
            <p:spPr>
              <a:xfrm>
                <a:off x="3914912" y="3925508"/>
                <a:ext cx="678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xmlns="">
          <p:pic>
            <p:nvPicPr>
              <p:cNvPr id="39" name="Ink 38">
                <a:extLst>
                  <a:ext uri="{FF2B5EF4-FFF2-40B4-BE49-F238E27FC236}">
                    <a16:creationId xmlns:a16="http://schemas.microsoft.com/office/drawing/2014/main" id="{5F200880-4D08-A052-4C43-26F71E19C381}"/>
                  </a:ext>
                </a:extLst>
              </p:cNvPr>
              <p:cNvPicPr/>
              <p:nvPr/>
            </p:nvPicPr>
            <p:blipFill>
              <a:blip r:embed="rId58"/>
              <a:stretch>
                <a:fillRect/>
              </a:stretch>
            </p:blipFill>
            <p:spPr>
              <a:xfrm>
                <a:off x="7786712" y="3840188"/>
                <a:ext cx="1223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xmlns="">
          <p:pic>
            <p:nvPicPr>
              <p:cNvPr id="40" name="Ink 39">
                <a:extLst>
                  <a:ext uri="{FF2B5EF4-FFF2-40B4-BE49-F238E27FC236}">
                    <a16:creationId xmlns:a16="http://schemas.microsoft.com/office/drawing/2014/main" id="{537D5673-6BDB-F885-A316-74C85D2A6A2C}"/>
                  </a:ext>
                </a:extLst>
              </p:cNvPr>
              <p:cNvPicPr/>
              <p:nvPr/>
            </p:nvPicPr>
            <p:blipFill>
              <a:blip r:embed="rId60"/>
              <a:stretch>
                <a:fillRect/>
              </a:stretch>
            </p:blipFill>
            <p:spPr>
              <a:xfrm>
                <a:off x="7651712" y="3871508"/>
                <a:ext cx="14594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xmlns="">
          <p:pic>
            <p:nvPicPr>
              <p:cNvPr id="41" name="Ink 40">
                <a:extLst>
                  <a:ext uri="{FF2B5EF4-FFF2-40B4-BE49-F238E27FC236}">
                    <a16:creationId xmlns:a16="http://schemas.microsoft.com/office/drawing/2014/main" id="{7D6A27AE-7579-8505-A608-ECCB2D830FA3}"/>
                  </a:ext>
                </a:extLst>
              </p:cNvPr>
              <p:cNvPicPr/>
              <p:nvPr/>
            </p:nvPicPr>
            <p:blipFill>
              <a:blip r:embed="rId62"/>
              <a:stretch>
                <a:fillRect/>
              </a:stretch>
            </p:blipFill>
            <p:spPr>
              <a:xfrm>
                <a:off x="7589072" y="3879788"/>
                <a:ext cx="12214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xmlns="">
          <p:pic>
            <p:nvPicPr>
              <p:cNvPr id="42" name="Ink 41">
                <a:extLst>
                  <a:ext uri="{FF2B5EF4-FFF2-40B4-BE49-F238E27FC236}">
                    <a16:creationId xmlns:a16="http://schemas.microsoft.com/office/drawing/2014/main" id="{169F0D69-7296-B956-AAC8-2B1CDBB7EF16}"/>
                  </a:ext>
                </a:extLst>
              </p:cNvPr>
              <p:cNvPicPr/>
              <p:nvPr/>
            </p:nvPicPr>
            <p:blipFill>
              <a:blip r:embed="rId64"/>
              <a:stretch>
                <a:fillRect/>
              </a:stretch>
            </p:blipFill>
            <p:spPr>
              <a:xfrm>
                <a:off x="7716872" y="3885188"/>
                <a:ext cx="122652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xmlns="">
          <p:pic>
            <p:nvPicPr>
              <p:cNvPr id="43" name="Ink 42">
                <a:extLst>
                  <a:ext uri="{FF2B5EF4-FFF2-40B4-BE49-F238E27FC236}">
                    <a16:creationId xmlns:a16="http://schemas.microsoft.com/office/drawing/2014/main" id="{BEFADF7B-6FA5-E972-E898-1DA0AAAAF398}"/>
                  </a:ext>
                </a:extLst>
              </p:cNvPr>
              <p:cNvPicPr/>
              <p:nvPr/>
            </p:nvPicPr>
            <p:blipFill>
              <a:blip r:embed="rId66"/>
              <a:stretch>
                <a:fillRect/>
              </a:stretch>
            </p:blipFill>
            <p:spPr>
              <a:xfrm>
                <a:off x="7706072" y="3890228"/>
                <a:ext cx="1233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xmlns="">
          <p:pic>
            <p:nvPicPr>
              <p:cNvPr id="44" name="Ink 43">
                <a:extLst>
                  <a:ext uri="{FF2B5EF4-FFF2-40B4-BE49-F238E27FC236}">
                    <a16:creationId xmlns:a16="http://schemas.microsoft.com/office/drawing/2014/main" id="{0F6781C6-33C1-6915-BAAB-4AA6CDFDCAF9}"/>
                  </a:ext>
                </a:extLst>
              </p:cNvPr>
              <p:cNvPicPr/>
              <p:nvPr/>
            </p:nvPicPr>
            <p:blipFill>
              <a:blip r:embed="rId68"/>
              <a:stretch>
                <a:fillRect/>
              </a:stretch>
            </p:blipFill>
            <p:spPr>
              <a:xfrm>
                <a:off x="7521032" y="3888788"/>
                <a:ext cx="1470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xmlns="">
          <p:pic>
            <p:nvPicPr>
              <p:cNvPr id="45" name="Ink 44">
                <a:extLst>
                  <a:ext uri="{FF2B5EF4-FFF2-40B4-BE49-F238E27FC236}">
                    <a16:creationId xmlns:a16="http://schemas.microsoft.com/office/drawing/2014/main" id="{4CDD139F-6143-5EEC-86B5-1388B89CA6B4}"/>
                  </a:ext>
                </a:extLst>
              </p:cNvPr>
              <p:cNvPicPr/>
              <p:nvPr/>
            </p:nvPicPr>
            <p:blipFill>
              <a:blip r:embed="rId70"/>
              <a:stretch>
                <a:fillRect/>
              </a:stretch>
            </p:blipFill>
            <p:spPr>
              <a:xfrm>
                <a:off x="7465952" y="3900668"/>
                <a:ext cx="1195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xmlns="">
          <p:pic>
            <p:nvPicPr>
              <p:cNvPr id="46" name="Ink 45">
                <a:extLst>
                  <a:ext uri="{FF2B5EF4-FFF2-40B4-BE49-F238E27FC236}">
                    <a16:creationId xmlns:a16="http://schemas.microsoft.com/office/drawing/2014/main" id="{B3EADF3B-0747-5B98-832C-BBF19D48F5EA}"/>
                  </a:ext>
                </a:extLst>
              </p:cNvPr>
              <p:cNvPicPr/>
              <p:nvPr/>
            </p:nvPicPr>
            <p:blipFill>
              <a:blip r:embed="rId72"/>
              <a:stretch>
                <a:fillRect/>
              </a:stretch>
            </p:blipFill>
            <p:spPr>
              <a:xfrm>
                <a:off x="7544072" y="3895268"/>
                <a:ext cx="12441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xmlns="">
          <p:pic>
            <p:nvPicPr>
              <p:cNvPr id="47" name="Ink 46">
                <a:extLst>
                  <a:ext uri="{FF2B5EF4-FFF2-40B4-BE49-F238E27FC236}">
                    <a16:creationId xmlns:a16="http://schemas.microsoft.com/office/drawing/2014/main" id="{E43D63F4-78F4-A453-7EA4-53696DAFD98F}"/>
                  </a:ext>
                </a:extLst>
              </p:cNvPr>
              <p:cNvPicPr/>
              <p:nvPr/>
            </p:nvPicPr>
            <p:blipFill>
              <a:blip r:embed="rId74"/>
              <a:stretch>
                <a:fillRect/>
              </a:stretch>
            </p:blipFill>
            <p:spPr>
              <a:xfrm>
                <a:off x="7609592" y="3887708"/>
                <a:ext cx="973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xmlns="">
          <p:pic>
            <p:nvPicPr>
              <p:cNvPr id="48" name="Ink 47">
                <a:extLst>
                  <a:ext uri="{FF2B5EF4-FFF2-40B4-BE49-F238E27FC236}">
                    <a16:creationId xmlns:a16="http://schemas.microsoft.com/office/drawing/2014/main" id="{8826A3EA-4ECC-60CD-DEFE-43B77F242C96}"/>
                  </a:ext>
                </a:extLst>
              </p:cNvPr>
              <p:cNvPicPr/>
              <p:nvPr/>
            </p:nvPicPr>
            <p:blipFill>
              <a:blip r:embed="rId76"/>
              <a:stretch>
                <a:fillRect/>
              </a:stretch>
            </p:blipFill>
            <p:spPr>
              <a:xfrm>
                <a:off x="11375552" y="3942788"/>
                <a:ext cx="4035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xmlns="">
          <p:pic>
            <p:nvPicPr>
              <p:cNvPr id="49" name="Ink 48">
                <a:extLst>
                  <a:ext uri="{FF2B5EF4-FFF2-40B4-BE49-F238E27FC236}">
                    <a16:creationId xmlns:a16="http://schemas.microsoft.com/office/drawing/2014/main" id="{6389D7FB-6FB8-4582-2382-A1CF97EBEF08}"/>
                  </a:ext>
                </a:extLst>
              </p:cNvPr>
              <p:cNvPicPr/>
              <p:nvPr/>
            </p:nvPicPr>
            <p:blipFill>
              <a:blip r:embed="rId78"/>
              <a:stretch>
                <a:fillRect/>
              </a:stretch>
            </p:blipFill>
            <p:spPr>
              <a:xfrm>
                <a:off x="11309672" y="3939548"/>
                <a:ext cx="4719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xmlns="">
          <p:pic>
            <p:nvPicPr>
              <p:cNvPr id="50" name="Ink 49">
                <a:extLst>
                  <a:ext uri="{FF2B5EF4-FFF2-40B4-BE49-F238E27FC236}">
                    <a16:creationId xmlns:a16="http://schemas.microsoft.com/office/drawing/2014/main" id="{DAC83363-2C31-454F-3662-2E39BB98D56B}"/>
                  </a:ext>
                </a:extLst>
              </p:cNvPr>
              <p:cNvPicPr/>
              <p:nvPr/>
            </p:nvPicPr>
            <p:blipFill>
              <a:blip r:embed="rId80"/>
              <a:stretch>
                <a:fillRect/>
              </a:stretch>
            </p:blipFill>
            <p:spPr>
              <a:xfrm>
                <a:off x="11308592" y="3923348"/>
                <a:ext cx="4269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xmlns="">
          <p:pic>
            <p:nvPicPr>
              <p:cNvPr id="51" name="Ink 50">
                <a:extLst>
                  <a:ext uri="{FF2B5EF4-FFF2-40B4-BE49-F238E27FC236}">
                    <a16:creationId xmlns:a16="http://schemas.microsoft.com/office/drawing/2014/main" id="{B9023823-5982-8A27-6EF8-DE87AD4BD3F6}"/>
                  </a:ext>
                </a:extLst>
              </p:cNvPr>
              <p:cNvPicPr/>
              <p:nvPr/>
            </p:nvPicPr>
            <p:blipFill>
              <a:blip r:embed="rId82"/>
              <a:stretch>
                <a:fillRect/>
              </a:stretch>
            </p:blipFill>
            <p:spPr>
              <a:xfrm>
                <a:off x="11487512" y="3916868"/>
                <a:ext cx="2851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xmlns="">
          <p:pic>
            <p:nvPicPr>
              <p:cNvPr id="52" name="Ink 51">
                <a:extLst>
                  <a:ext uri="{FF2B5EF4-FFF2-40B4-BE49-F238E27FC236}">
                    <a16:creationId xmlns:a16="http://schemas.microsoft.com/office/drawing/2014/main" id="{A96717D0-3EEF-DE02-B86E-4990525EDA60}"/>
                  </a:ext>
                </a:extLst>
              </p:cNvPr>
              <p:cNvPicPr/>
              <p:nvPr/>
            </p:nvPicPr>
            <p:blipFill>
              <a:blip r:embed="rId84"/>
              <a:stretch>
                <a:fillRect/>
              </a:stretch>
            </p:blipFill>
            <p:spPr>
              <a:xfrm>
                <a:off x="11443232" y="3918308"/>
                <a:ext cx="338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xmlns="">
          <p:pic>
            <p:nvPicPr>
              <p:cNvPr id="53" name="Ink 52">
                <a:extLst>
                  <a:ext uri="{FF2B5EF4-FFF2-40B4-BE49-F238E27FC236}">
                    <a16:creationId xmlns:a16="http://schemas.microsoft.com/office/drawing/2014/main" id="{04173753-6B0B-D5B2-CC38-C6DD8BB34890}"/>
                  </a:ext>
                </a:extLst>
              </p:cNvPr>
              <p:cNvPicPr/>
              <p:nvPr/>
            </p:nvPicPr>
            <p:blipFill>
              <a:blip r:embed="rId7"/>
              <a:stretch>
                <a:fillRect/>
              </a:stretch>
            </p:blipFill>
            <p:spPr>
              <a:xfrm>
                <a:off x="11626472" y="39139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xmlns="">
          <p:pic>
            <p:nvPicPr>
              <p:cNvPr id="54" name="Ink 53">
                <a:extLst>
                  <a:ext uri="{FF2B5EF4-FFF2-40B4-BE49-F238E27FC236}">
                    <a16:creationId xmlns:a16="http://schemas.microsoft.com/office/drawing/2014/main" id="{65F97F16-6B33-E8EC-28D8-42C4ED6C1C2F}"/>
                  </a:ext>
                </a:extLst>
              </p:cNvPr>
              <p:cNvPicPr/>
              <p:nvPr/>
            </p:nvPicPr>
            <p:blipFill>
              <a:blip r:embed="rId87"/>
              <a:stretch>
                <a:fillRect/>
              </a:stretch>
            </p:blipFill>
            <p:spPr>
              <a:xfrm>
                <a:off x="11453312" y="3918308"/>
                <a:ext cx="247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xmlns="">
          <p:pic>
            <p:nvPicPr>
              <p:cNvPr id="55" name="Ink 54">
                <a:extLst>
                  <a:ext uri="{FF2B5EF4-FFF2-40B4-BE49-F238E27FC236}">
                    <a16:creationId xmlns:a16="http://schemas.microsoft.com/office/drawing/2014/main" id="{38F05EAD-FE6B-1E03-AC56-D9D663AB59EB}"/>
                  </a:ext>
                </a:extLst>
              </p:cNvPr>
              <p:cNvPicPr/>
              <p:nvPr/>
            </p:nvPicPr>
            <p:blipFill>
              <a:blip r:embed="rId7"/>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4546185" y="1088921"/>
            <a:ext cx="7209636"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6511232" y="4569855"/>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2: US Population Density</a:t>
            </a:r>
          </a:p>
        </p:txBody>
      </p:sp>
      <p:sp>
        <p:nvSpPr>
          <p:cNvPr id="3" name="Slide Number Placeholder 3">
            <a:extLst>
              <a:ext uri="{FF2B5EF4-FFF2-40B4-BE49-F238E27FC236}">
                <a16:creationId xmlns:a16="http://schemas.microsoft.com/office/drawing/2014/main" id="{1294B5D5-5545-CBB3-3258-8DBC6E4F158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70354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74802"/>
            <a:ext cx="11638520" cy="923330"/>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weighted correlation coefficient, is the statistical test used to detect departures from spatial randomness. Departures from randomness indicate spatial patterns such as clusters (+) or dispersed (-). This statistic is accompanied with a p-value to determine significance</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387166" y="4652344"/>
            <a:ext cx="11190348" cy="2031325"/>
          </a:xfrm>
          <a:prstGeom prst="rect">
            <a:avLst/>
          </a:prstGeom>
          <a:noFill/>
        </p:spPr>
        <p:txBody>
          <a:bodyPr wrap="square" rtlCol="0">
            <a:spAutoFit/>
          </a:bodyPr>
          <a:lstStyle/>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Positive Moran’s I value is when spatial autocorrelation generally indicates that nearby area have similar values, indicating spatial clustering. </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Negative Moran’s I spatial autocorrelation generally indicates that nearby area have similar values, indicating spatial clustering.</a:t>
            </a:r>
          </a:p>
          <a:p>
            <a:pPr marL="285750" indent="-285750">
              <a:buFont typeface="Wingdings" pitchFamily="2" charset="2"/>
              <a:buChar char="§"/>
            </a:pPr>
            <a:endParaRPr lang="en-GB" b="1"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A Moran’s I value closer to 0 means no evidence of spatial autocorrelation.</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7" name="Picture 16" descr="A screenshot of a computer&#10;&#10;Description automatically generated with low confidence">
            <a:extLst>
              <a:ext uri="{FF2B5EF4-FFF2-40B4-BE49-F238E27FC236}">
                <a16:creationId xmlns:a16="http://schemas.microsoft.com/office/drawing/2014/main" id="{24296C0D-F730-6AAC-383A-FAC216141A64}"/>
              </a:ext>
            </a:extLst>
          </p:cNvPr>
          <p:cNvPicPr>
            <a:picLocks noChangeAspect="1"/>
          </p:cNvPicPr>
          <p:nvPr/>
        </p:nvPicPr>
        <p:blipFill>
          <a:blip r:embed="rId3"/>
          <a:stretch>
            <a:fillRect/>
          </a:stretch>
        </p:blipFill>
        <p:spPr>
          <a:xfrm>
            <a:off x="2199502" y="2013042"/>
            <a:ext cx="7302842" cy="1919432"/>
          </a:xfrm>
          <a:prstGeom prst="rect">
            <a:avLst/>
          </a:prstGeom>
        </p:spPr>
      </p:pic>
      <p:sp>
        <p:nvSpPr>
          <p:cNvPr id="18" name="TextBox 17">
            <a:extLst>
              <a:ext uri="{FF2B5EF4-FFF2-40B4-BE49-F238E27FC236}">
                <a16:creationId xmlns:a16="http://schemas.microsoft.com/office/drawing/2014/main" id="{D4B07439-0966-77B9-4C53-6DFFCA9F2650}"/>
              </a:ext>
            </a:extLst>
          </p:cNvPr>
          <p:cNvSpPr txBox="1"/>
          <p:nvPr/>
        </p:nvSpPr>
        <p:spPr>
          <a:xfrm>
            <a:off x="2434281"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19" name="TextBox 18">
            <a:extLst>
              <a:ext uri="{FF2B5EF4-FFF2-40B4-BE49-F238E27FC236}">
                <a16:creationId xmlns:a16="http://schemas.microsoft.com/office/drawing/2014/main" id="{0DD1C45F-5F20-C99B-E1C4-9644A743C780}"/>
              </a:ext>
            </a:extLst>
          </p:cNvPr>
          <p:cNvSpPr txBox="1"/>
          <p:nvPr/>
        </p:nvSpPr>
        <p:spPr>
          <a:xfrm>
            <a:off x="8579707"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20" name="TextBox 19">
            <a:extLst>
              <a:ext uri="{FF2B5EF4-FFF2-40B4-BE49-F238E27FC236}">
                <a16:creationId xmlns:a16="http://schemas.microsoft.com/office/drawing/2014/main" id="{64B5AB1B-2F07-E76C-9CF3-B1A9A91AB158}"/>
              </a:ext>
            </a:extLst>
          </p:cNvPr>
          <p:cNvSpPr txBox="1"/>
          <p:nvPr/>
        </p:nvSpPr>
        <p:spPr>
          <a:xfrm>
            <a:off x="5554361" y="395044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0</a:t>
            </a:r>
            <a:endParaRPr lang="en-GB" b="1" dirty="0">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A0A9FFF9-F58C-A1CA-EB76-A9017CAB9296}"/>
              </a:ext>
            </a:extLst>
          </p:cNvPr>
          <p:cNvSpPr txBox="1"/>
          <p:nvPr/>
        </p:nvSpPr>
        <p:spPr>
          <a:xfrm>
            <a:off x="163080" y="3987201"/>
            <a:ext cx="2271201"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Moran’s I statistic:</a:t>
            </a:r>
          </a:p>
        </p:txBody>
      </p:sp>
      <p:sp>
        <p:nvSpPr>
          <p:cNvPr id="22" name="TextBox 21">
            <a:extLst>
              <a:ext uri="{FF2B5EF4-FFF2-40B4-BE49-F238E27FC236}">
                <a16:creationId xmlns:a16="http://schemas.microsoft.com/office/drawing/2014/main" id="{A2219AFE-6122-3B07-E0B9-3983A9F994C7}"/>
              </a:ext>
            </a:extLst>
          </p:cNvPr>
          <p:cNvSpPr txBox="1"/>
          <p:nvPr/>
        </p:nvSpPr>
        <p:spPr>
          <a:xfrm>
            <a:off x="4715322" y="3387460"/>
            <a:ext cx="227120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Random</a:t>
            </a:r>
          </a:p>
        </p:txBody>
      </p:sp>
      <p:sp>
        <p:nvSpPr>
          <p:cNvPr id="2" name="Slide Number Placeholder 3">
            <a:extLst>
              <a:ext uri="{FF2B5EF4-FFF2-40B4-BE49-F238E27FC236}">
                <a16:creationId xmlns:a16="http://schemas.microsoft.com/office/drawing/2014/main" id="{B61F7555-9055-7A3E-8BC3-81FEBC57031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75762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74802"/>
            <a:ext cx="11493396" cy="923330"/>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weighted correlation coefficient, is the statistical test used to detect departures from spatial randomness. Departures from randomness indicate spatial patterns such as clusters (+) or dispersed (-). This statistic is accompanied with a p-value to determine significance</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5078FD-7EC3-D024-9602-A2FDF0DB7EF8}"/>
                  </a:ext>
                </a:extLst>
              </p:cNvPr>
              <p:cNvSpPr txBox="1"/>
              <p:nvPr/>
            </p:nvSpPr>
            <p:spPr>
              <a:xfrm>
                <a:off x="341252" y="2436185"/>
                <a:ext cx="11493396" cy="2625655"/>
              </a:xfrm>
              <a:prstGeom prst="rect">
                <a:avLst/>
              </a:prstGeom>
              <a:noFill/>
            </p:spPr>
            <p:txBody>
              <a:bodyPr wrap="square" rtlCol="0">
                <a:spAutoFit/>
              </a:bodyPr>
              <a:lstStyle/>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Global Moran’s I statistic</a:t>
                </a:r>
                <a:r>
                  <a:rPr lang="en-GB" dirty="0">
                    <a:latin typeface="Helvetica Neue Thin" panose="020B0403020202020204" pitchFamily="34" charset="0"/>
                    <a:ea typeface="Helvetica Neue Thin" panose="020B0403020202020204" pitchFamily="34" charset="0"/>
                  </a:rPr>
                  <a:t>: What is the overall spatial dependence across the entire data set area? Studying at a global level will tell you how clustered, dispersed or random the data is distributed over the entire area studied.</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algn="ctr"/>
                <a14:m>
                  <m:oMath xmlns:m="http://schemas.openxmlformats.org/officeDocument/2006/math">
                    <m:r>
                      <a:rPr lang="en-GB" b="0" i="1" smtClean="0">
                        <a:latin typeface="Cambria Math" panose="02040503050406030204" pitchFamily="18" charset="0"/>
                        <a:ea typeface="Helvetica Neue Thin" panose="020B0403020202020204" pitchFamily="34" charset="0"/>
                      </a:rPr>
                      <m:t>𝐼</m:t>
                    </m:r>
                    <m:r>
                      <a:rPr lang="en-GB" b="0" i="1" smtClean="0">
                        <a:latin typeface="Cambria Math" panose="02040503050406030204" pitchFamily="18" charset="0"/>
                        <a:ea typeface="Helvetica Neue Thin" panose="020B0403020202020204" pitchFamily="34" charset="0"/>
                      </a:rPr>
                      <m:t>= </m:t>
                    </m:r>
                    <m:f>
                      <m:fPr>
                        <m:ctrlPr>
                          <a:rPr lang="en-GB" b="0" i="1" smtClean="0">
                            <a:latin typeface="Cambria Math" panose="02040503050406030204" pitchFamily="18" charset="0"/>
                            <a:ea typeface="Helvetica Neue Thin" panose="020B0403020202020204" pitchFamily="34" charset="0"/>
                          </a:rPr>
                        </m:ctrlPr>
                      </m:fPr>
                      <m:num>
                        <m:r>
                          <a:rPr lang="en-GB" b="0" i="1" smtClean="0">
                            <a:latin typeface="Cambria Math" panose="02040503050406030204" pitchFamily="18" charset="0"/>
                            <a:ea typeface="Helvetica Neue Thin" panose="020B0403020202020204" pitchFamily="34" charset="0"/>
                          </a:rPr>
                          <m:t>𝑛</m:t>
                        </m:r>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𝑖</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𝑗</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𝑤</m:t>
                                    </m:r>
                                  </m:e>
                                  <m:sub>
                                    <m:r>
                                      <a:rPr lang="en-GB" b="0" i="1" smtClean="0">
                                        <a:latin typeface="Cambria Math" panose="02040503050406030204" pitchFamily="18" charset="0"/>
                                        <a:ea typeface="Helvetica Neue Thin" panose="020B0403020202020204" pitchFamily="34" charset="0"/>
                                      </a:rPr>
                                      <m:t>𝑖𝑗</m:t>
                                    </m:r>
                                  </m:sub>
                                </m:sSub>
                                <m:d>
                                  <m:dPr>
                                    <m:ctrlPr>
                                      <a:rPr lang="en-GB" b="0" i="1" smtClean="0">
                                        <a:latin typeface="Cambria Math" panose="02040503050406030204" pitchFamily="18" charset="0"/>
                                        <a:ea typeface="Helvetica Neue Thin" panose="020B0403020202020204" pitchFamily="34" charset="0"/>
                                      </a:rPr>
                                    </m:ctrlPr>
                                  </m:dPr>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𝑦</m:t>
                                        </m:r>
                                      </m:e>
                                      <m:sub>
                                        <m:r>
                                          <a:rPr lang="en-GB" b="0" i="1" smtClean="0">
                                            <a:latin typeface="Cambria Math" panose="02040503050406030204" pitchFamily="18" charset="0"/>
                                            <a:ea typeface="Helvetica Neue Thin" panose="020B0403020202020204" pitchFamily="34" charset="0"/>
                                          </a:rPr>
                                          <m:t>𝑖</m:t>
                                        </m:r>
                                      </m:sub>
                                    </m:sSub>
                                    <m:r>
                                      <a:rPr lang="en-GB" b="0" i="1" smtClean="0">
                                        <a:latin typeface="Cambria Math" panose="02040503050406030204" pitchFamily="18" charset="0"/>
                                        <a:ea typeface="Helvetica Neue Thin" panose="020B0403020202020204" pitchFamily="34" charset="0"/>
                                      </a:rPr>
                                      <m:t>−</m:t>
                                    </m:r>
                                    <m:acc>
                                      <m:accPr>
                                        <m:chr m:val="̅"/>
                                        <m:ctrlPr>
                                          <a:rPr lang="en-GB" b="0" i="1" smtClean="0">
                                            <a:latin typeface="Cambria Math" panose="02040503050406030204" pitchFamily="18" charset="0"/>
                                            <a:ea typeface="Helvetica Neue Thin" panose="020B0403020202020204" pitchFamily="34" charset="0"/>
                                          </a:rPr>
                                        </m:ctrlPr>
                                      </m:accPr>
                                      <m:e>
                                        <m:r>
                                          <a:rPr lang="en-GB" b="0" i="1" smtClean="0">
                                            <a:latin typeface="Cambria Math" panose="02040503050406030204" pitchFamily="18" charset="0"/>
                                            <a:ea typeface="Helvetica Neue Thin" panose="020B0403020202020204" pitchFamily="34" charset="0"/>
                                          </a:rPr>
                                          <m:t>𝑦</m:t>
                                        </m:r>
                                      </m:e>
                                    </m:acc>
                                  </m:e>
                                </m:d>
                              </m:e>
                            </m:nary>
                            <m:d>
                              <m:dPr>
                                <m:ctrlPr>
                                  <a:rPr lang="en-GB" b="0" i="1" smtClean="0">
                                    <a:latin typeface="Cambria Math" panose="02040503050406030204" pitchFamily="18" charset="0"/>
                                    <a:ea typeface="Helvetica Neue Thin" panose="020B0403020202020204" pitchFamily="34" charset="0"/>
                                  </a:rPr>
                                </m:ctrlPr>
                              </m:dPr>
                              <m:e>
                                <m:sSub>
                                  <m:sSubPr>
                                    <m:ctrlPr>
                                      <a:rPr lang="en-GB" b="0" i="1" smtClean="0">
                                        <a:latin typeface="Cambria Math" panose="02040503050406030204" pitchFamily="18" charset="0"/>
                                        <a:ea typeface="Helvetica Neue Thin" panose="020B0403020202020204" pitchFamily="34" charset="0"/>
                                      </a:rPr>
                                    </m:ctrlPr>
                                  </m:sSubPr>
                                  <m:e>
                                    <m:r>
                                      <a:rPr lang="en-GB" b="0" i="1" smtClean="0">
                                        <a:latin typeface="Cambria Math" panose="02040503050406030204" pitchFamily="18" charset="0"/>
                                        <a:ea typeface="Helvetica Neue Thin" panose="020B0403020202020204" pitchFamily="34" charset="0"/>
                                      </a:rPr>
                                      <m:t>𝑦</m:t>
                                    </m:r>
                                  </m:e>
                                  <m:sub>
                                    <m:r>
                                      <a:rPr lang="en-GB" b="0" i="1" smtClean="0">
                                        <a:latin typeface="Cambria Math" panose="02040503050406030204" pitchFamily="18" charset="0"/>
                                        <a:ea typeface="Helvetica Neue Thin" panose="020B0403020202020204" pitchFamily="34" charset="0"/>
                                      </a:rPr>
                                      <m:t>𝑗</m:t>
                                    </m:r>
                                  </m:sub>
                                </m:sSub>
                                <m:r>
                                  <a:rPr lang="en-GB" b="0" i="1" smtClean="0">
                                    <a:latin typeface="Cambria Math" panose="02040503050406030204" pitchFamily="18" charset="0"/>
                                    <a:ea typeface="Helvetica Neue Thin" panose="020B0403020202020204" pitchFamily="34" charset="0"/>
                                  </a:rPr>
                                  <m:t>−</m:t>
                                </m:r>
                                <m:acc>
                                  <m:accPr>
                                    <m:chr m:val="̅"/>
                                    <m:ctrlPr>
                                      <a:rPr lang="en-GB" b="0" i="1" smtClean="0">
                                        <a:latin typeface="Cambria Math" panose="02040503050406030204" pitchFamily="18" charset="0"/>
                                        <a:ea typeface="Helvetica Neue Thin" panose="020B0403020202020204" pitchFamily="34" charset="0"/>
                                      </a:rPr>
                                    </m:ctrlPr>
                                  </m:accPr>
                                  <m:e>
                                    <m:r>
                                      <a:rPr lang="en-GB" b="0" i="1" smtClean="0">
                                        <a:latin typeface="Cambria Math" panose="02040503050406030204" pitchFamily="18" charset="0"/>
                                        <a:ea typeface="Helvetica Neue Thin" panose="020B0403020202020204" pitchFamily="34" charset="0"/>
                                      </a:rPr>
                                      <m:t>𝑦</m:t>
                                    </m:r>
                                  </m:e>
                                </m:acc>
                              </m:e>
                            </m:d>
                          </m:e>
                        </m:nary>
                      </m:num>
                      <m:den>
                        <m:d>
                          <m:dPr>
                            <m:ctrlPr>
                              <a:rPr lang="en-GB" b="0" i="1" smtClean="0">
                                <a:latin typeface="Cambria Math" panose="02040503050406030204" pitchFamily="18" charset="0"/>
                                <a:ea typeface="Helvetica Neue Thin" panose="020B0403020202020204" pitchFamily="34" charset="0"/>
                              </a:rPr>
                            </m:ctrlPr>
                          </m:dPr>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𝑖</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p>
                                  <m:sSupPr>
                                    <m:ctrlPr>
                                      <a:rPr lang="en-GB" b="0" i="1" smtClean="0">
                                        <a:latin typeface="Cambria Math" panose="02040503050406030204" pitchFamily="18" charset="0"/>
                                        <a:ea typeface="Helvetica Neue Thin" panose="020B0403020202020204" pitchFamily="34" charset="0"/>
                                      </a:rPr>
                                    </m:ctrlPr>
                                  </m:sSupPr>
                                  <m:e>
                                    <m:d>
                                      <m:dPr>
                                        <m:ctrlPr>
                                          <a:rPr lang="en-GB" b="0" i="1" smtClean="0">
                                            <a:latin typeface="Cambria Math" panose="02040503050406030204" pitchFamily="18" charset="0"/>
                                            <a:ea typeface="Helvetica Neue Thin" panose="020B0403020202020204" pitchFamily="34" charset="0"/>
                                          </a:rPr>
                                        </m:ctrlPr>
                                      </m:dPr>
                                      <m:e>
                                        <m:sSub>
                                          <m:sSubPr>
                                            <m:ctrlPr>
                                              <a:rPr lang="en-GB" i="1">
                                                <a:latin typeface="Cambria Math" panose="02040503050406030204" pitchFamily="18" charset="0"/>
                                                <a:ea typeface="Helvetica Neue Thin" panose="020B0403020202020204" pitchFamily="34" charset="0"/>
                                              </a:rPr>
                                            </m:ctrlPr>
                                          </m:sSubPr>
                                          <m:e>
                                            <m:r>
                                              <a:rPr lang="en-GB" i="1">
                                                <a:latin typeface="Cambria Math" panose="02040503050406030204" pitchFamily="18" charset="0"/>
                                                <a:ea typeface="Helvetica Neue Thin" panose="020B0403020202020204" pitchFamily="34" charset="0"/>
                                              </a:rPr>
                                              <m:t>𝑦</m:t>
                                            </m:r>
                                          </m:e>
                                          <m:sub>
                                            <m:r>
                                              <a:rPr lang="en-GB" i="1">
                                                <a:latin typeface="Cambria Math" panose="02040503050406030204" pitchFamily="18" charset="0"/>
                                                <a:ea typeface="Helvetica Neue Thin" panose="020B0403020202020204" pitchFamily="34" charset="0"/>
                                              </a:rPr>
                                              <m:t>𝑖</m:t>
                                            </m:r>
                                          </m:sub>
                                        </m:sSub>
                                        <m:r>
                                          <a:rPr lang="en-GB" i="1">
                                            <a:latin typeface="Cambria Math" panose="02040503050406030204" pitchFamily="18" charset="0"/>
                                            <a:ea typeface="Helvetica Neue Thin" panose="020B0403020202020204" pitchFamily="34" charset="0"/>
                                          </a:rPr>
                                          <m:t>−</m:t>
                                        </m:r>
                                        <m:acc>
                                          <m:accPr>
                                            <m:chr m:val="̅"/>
                                            <m:ctrlPr>
                                              <a:rPr lang="en-GB" i="1">
                                                <a:latin typeface="Cambria Math" panose="02040503050406030204" pitchFamily="18" charset="0"/>
                                                <a:ea typeface="Helvetica Neue Thin" panose="020B0403020202020204" pitchFamily="34" charset="0"/>
                                              </a:rPr>
                                            </m:ctrlPr>
                                          </m:accPr>
                                          <m:e>
                                            <m:r>
                                              <a:rPr lang="en-GB" i="1">
                                                <a:latin typeface="Cambria Math" panose="02040503050406030204" pitchFamily="18" charset="0"/>
                                                <a:ea typeface="Helvetica Neue Thin" panose="020B0403020202020204" pitchFamily="34" charset="0"/>
                                              </a:rPr>
                                              <m:t>𝑦</m:t>
                                            </m:r>
                                          </m:e>
                                        </m:acc>
                                      </m:e>
                                    </m:d>
                                  </m:e>
                                  <m:sup>
                                    <m:r>
                                      <a:rPr lang="en-GB" b="0" i="1" smtClean="0">
                                        <a:latin typeface="Cambria Math" panose="02040503050406030204" pitchFamily="18" charset="0"/>
                                        <a:ea typeface="Helvetica Neue Thin" panose="020B0403020202020204" pitchFamily="34" charset="0"/>
                                      </a:rPr>
                                      <m:t>2</m:t>
                                    </m:r>
                                  </m:sup>
                                </m:sSup>
                              </m:e>
                            </m:nary>
                          </m:e>
                        </m:d>
                        <m:d>
                          <m:dPr>
                            <m:ctrlPr>
                              <a:rPr lang="en-GB" b="0" i="1" smtClean="0">
                                <a:latin typeface="Cambria Math" panose="02040503050406030204" pitchFamily="18" charset="0"/>
                                <a:ea typeface="Helvetica Neue Thin" panose="020B0403020202020204" pitchFamily="34" charset="0"/>
                              </a:rPr>
                            </m:ctrlPr>
                          </m:dPr>
                          <m:e>
                            <m:nary>
                              <m:naryPr>
                                <m:chr m:val="∑"/>
                                <m:ctrlPr>
                                  <a:rPr lang="en-GB" b="0" i="1" smtClean="0">
                                    <a:latin typeface="Cambria Math" panose="02040503050406030204" pitchFamily="18" charset="0"/>
                                    <a:ea typeface="Helvetica Neue Thin" panose="020B0403020202020204" pitchFamily="34" charset="0"/>
                                  </a:rPr>
                                </m:ctrlPr>
                              </m:naryPr>
                              <m:sub>
                                <m:r>
                                  <m:rPr>
                                    <m:brk m:alnAt="23"/>
                                  </m:rPr>
                                  <a:rPr lang="en-GB" b="0" i="1" smtClean="0">
                                    <a:latin typeface="Cambria Math" panose="02040503050406030204" pitchFamily="18" charset="0"/>
                                    <a:ea typeface="Helvetica Neue Thin" panose="020B0403020202020204" pitchFamily="34" charset="0"/>
                                  </a:rPr>
                                  <m:t>𝑗</m:t>
                                </m:r>
                                <m:r>
                                  <a:rPr lang="en-GB" b="0" i="1" smtClean="0">
                                    <a:latin typeface="Cambria Math" panose="02040503050406030204" pitchFamily="18" charset="0"/>
                                    <a:ea typeface="Helvetica Neue Thin" panose="020B0403020202020204" pitchFamily="34" charset="0"/>
                                  </a:rPr>
                                  <m:t>=1</m:t>
                                </m:r>
                              </m:sub>
                              <m:sup>
                                <m:r>
                                  <a:rPr lang="en-GB" b="0" i="1" smtClean="0">
                                    <a:latin typeface="Cambria Math" panose="02040503050406030204" pitchFamily="18" charset="0"/>
                                    <a:ea typeface="Helvetica Neue Thin" panose="020B0403020202020204" pitchFamily="34" charset="0"/>
                                  </a:rPr>
                                  <m:t>𝑛</m:t>
                                </m:r>
                              </m:sup>
                              <m:e>
                                <m:sSup>
                                  <m:sSupPr>
                                    <m:ctrlPr>
                                      <a:rPr lang="en-GB" b="0" i="1" smtClean="0">
                                        <a:latin typeface="Cambria Math" panose="02040503050406030204" pitchFamily="18" charset="0"/>
                                        <a:ea typeface="Helvetica Neue Thin" panose="020B0403020202020204" pitchFamily="34" charset="0"/>
                                      </a:rPr>
                                    </m:ctrlPr>
                                  </m:sSupPr>
                                  <m:e>
                                    <m:d>
                                      <m:dPr>
                                        <m:ctrlPr>
                                          <a:rPr lang="en-GB" b="0" i="1" smtClean="0">
                                            <a:latin typeface="Cambria Math" panose="02040503050406030204" pitchFamily="18" charset="0"/>
                                            <a:ea typeface="Helvetica Neue Thin" panose="020B0403020202020204" pitchFamily="34" charset="0"/>
                                          </a:rPr>
                                        </m:ctrlPr>
                                      </m:dPr>
                                      <m:e>
                                        <m:sSub>
                                          <m:sSubPr>
                                            <m:ctrlPr>
                                              <a:rPr lang="en-GB" i="1">
                                                <a:latin typeface="Cambria Math" panose="02040503050406030204" pitchFamily="18" charset="0"/>
                                                <a:ea typeface="Helvetica Neue Thin" panose="020B0403020202020204" pitchFamily="34" charset="0"/>
                                              </a:rPr>
                                            </m:ctrlPr>
                                          </m:sSubPr>
                                          <m:e>
                                            <m:r>
                                              <a:rPr lang="en-GB" i="1">
                                                <a:latin typeface="Cambria Math" panose="02040503050406030204" pitchFamily="18" charset="0"/>
                                                <a:ea typeface="Helvetica Neue Thin" panose="020B0403020202020204" pitchFamily="34" charset="0"/>
                                              </a:rPr>
                                              <m:t>𝑦</m:t>
                                            </m:r>
                                          </m:e>
                                          <m:sub>
                                            <m:r>
                                              <a:rPr lang="en-GB" i="1">
                                                <a:latin typeface="Cambria Math" panose="02040503050406030204" pitchFamily="18" charset="0"/>
                                                <a:ea typeface="Helvetica Neue Thin" panose="020B0403020202020204" pitchFamily="34" charset="0"/>
                                              </a:rPr>
                                              <m:t>𝑗</m:t>
                                            </m:r>
                                          </m:sub>
                                        </m:sSub>
                                        <m:r>
                                          <a:rPr lang="en-GB" i="1">
                                            <a:latin typeface="Cambria Math" panose="02040503050406030204" pitchFamily="18" charset="0"/>
                                            <a:ea typeface="Helvetica Neue Thin" panose="020B0403020202020204" pitchFamily="34" charset="0"/>
                                          </a:rPr>
                                          <m:t>−</m:t>
                                        </m:r>
                                        <m:acc>
                                          <m:accPr>
                                            <m:chr m:val="̅"/>
                                            <m:ctrlPr>
                                              <a:rPr lang="en-GB" i="1">
                                                <a:latin typeface="Cambria Math" panose="02040503050406030204" pitchFamily="18" charset="0"/>
                                                <a:ea typeface="Helvetica Neue Thin" panose="020B0403020202020204" pitchFamily="34" charset="0"/>
                                              </a:rPr>
                                            </m:ctrlPr>
                                          </m:accPr>
                                          <m:e>
                                            <m:r>
                                              <a:rPr lang="en-GB" i="1">
                                                <a:latin typeface="Cambria Math" panose="02040503050406030204" pitchFamily="18" charset="0"/>
                                                <a:ea typeface="Helvetica Neue Thin" panose="020B0403020202020204" pitchFamily="34" charset="0"/>
                                              </a:rPr>
                                              <m:t>𝑦</m:t>
                                            </m:r>
                                          </m:e>
                                        </m:acc>
                                      </m:e>
                                    </m:d>
                                  </m:e>
                                  <m:sup>
                                    <m:r>
                                      <a:rPr lang="en-GB" b="0" i="1" smtClean="0">
                                        <a:latin typeface="Cambria Math" panose="02040503050406030204" pitchFamily="18" charset="0"/>
                                        <a:ea typeface="Helvetica Neue Thin" panose="020B0403020202020204" pitchFamily="34" charset="0"/>
                                      </a:rPr>
                                      <m:t>2</m:t>
                                    </m:r>
                                  </m:sup>
                                </m:sSup>
                              </m:e>
                            </m:nary>
                          </m:e>
                        </m:d>
                      </m:den>
                    </m:f>
                  </m:oMath>
                </a14:m>
                <a:r>
                  <a:rPr lang="en-GB" dirty="0">
                    <a:latin typeface="Helvetica Neue Thin" panose="020B0403020202020204" pitchFamily="34" charset="0"/>
                    <a:ea typeface="Helvetica Neue Thin" panose="020B0403020202020204" pitchFamily="34" charset="0"/>
                  </a:rPr>
                  <a:t>, where </a:t>
                </a:r>
                <a14:m>
                  <m:oMath xmlns:m="http://schemas.openxmlformats.org/officeDocument/2006/math">
                    <m:r>
                      <a:rPr lang="en-GB" b="0" i="1" smtClean="0">
                        <a:latin typeface="Cambria Math" panose="02040503050406030204" pitchFamily="18" charset="0"/>
                        <a:ea typeface="Helvetica Neue Thin" panose="020B0403020202020204" pitchFamily="34" charset="0"/>
                      </a:rPr>
                      <m:t>𝐼</m:t>
                    </m:r>
                  </m:oMath>
                </a14:m>
                <a:r>
                  <a:rPr lang="en-GB" dirty="0">
                    <a:latin typeface="Helvetica Neue Thin" panose="020B0403020202020204" pitchFamily="34" charset="0"/>
                    <a:ea typeface="Helvetica Neue Thin" panose="020B0403020202020204" pitchFamily="34" charset="0"/>
                  </a:rPr>
                  <a:t> is a value from -1 to +1</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LISA (Local Moran’s I statistic)</a:t>
                </a:r>
                <a:r>
                  <a:rPr lang="en-GB" dirty="0">
                    <a:latin typeface="Helvetica Neue Thin" panose="020B0403020202020204" pitchFamily="34" charset="0"/>
                    <a:ea typeface="Helvetica Neue Thin" panose="020B0403020202020204" pitchFamily="34" charset="0"/>
                  </a:rPr>
                  <a:t>: What is the difference between each unit of analysis (e.g., areal unit) and its neighbours? We use it for studying at the local level, you can find areas of greater contrast by seeing if places are quantifiably more like or dislike with their neighbours than expected on average.</a:t>
                </a:r>
              </a:p>
            </p:txBody>
          </p:sp>
        </mc:Choice>
        <mc:Fallback xmlns="">
          <p:sp>
            <p:nvSpPr>
              <p:cNvPr id="9" name="TextBox 8">
                <a:extLst>
                  <a:ext uri="{FF2B5EF4-FFF2-40B4-BE49-F238E27FC236}">
                    <a16:creationId xmlns:a16="http://schemas.microsoft.com/office/drawing/2014/main" id="{CE5078FD-7EC3-D024-9602-A2FDF0DB7EF8}"/>
                  </a:ext>
                </a:extLst>
              </p:cNvPr>
              <p:cNvSpPr txBox="1">
                <a:spLocks noRot="1" noChangeAspect="1" noMove="1" noResize="1" noEditPoints="1" noAdjustHandles="1" noChangeArrowheads="1" noChangeShapeType="1" noTextEdit="1"/>
              </p:cNvSpPr>
              <p:nvPr/>
            </p:nvSpPr>
            <p:spPr>
              <a:xfrm>
                <a:off x="341252" y="2436185"/>
                <a:ext cx="11493396" cy="2625655"/>
              </a:xfrm>
              <a:prstGeom prst="rect">
                <a:avLst/>
              </a:prstGeom>
              <a:blipFill>
                <a:blip r:embed="rId3"/>
                <a:stretch>
                  <a:fillRect l="-221" t="-1449" b="-2899"/>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973D5104-F1BD-36D3-37B5-517D2CF5387B}"/>
              </a:ext>
            </a:extLst>
          </p:cNvPr>
          <p:cNvSpPr txBox="1"/>
          <p:nvPr/>
        </p:nvSpPr>
        <p:spPr>
          <a:xfrm>
            <a:off x="276740" y="2010126"/>
            <a:ext cx="8689174"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There are two ways for statistically measuring spatial autocorrelation:</a:t>
            </a:r>
          </a:p>
        </p:txBody>
      </p:sp>
      <p:sp>
        <p:nvSpPr>
          <p:cNvPr id="3" name="TextBox 2">
            <a:extLst>
              <a:ext uri="{FF2B5EF4-FFF2-40B4-BE49-F238E27FC236}">
                <a16:creationId xmlns:a16="http://schemas.microsoft.com/office/drawing/2014/main" id="{13ECF913-AC94-A7E0-B4DF-CADC1F3225B5}"/>
              </a:ext>
            </a:extLst>
          </p:cNvPr>
          <p:cNvSpPr txBox="1"/>
          <p:nvPr/>
        </p:nvSpPr>
        <p:spPr>
          <a:xfrm>
            <a:off x="441398" y="5267575"/>
            <a:ext cx="11081883"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If the p-value is less than 0.05, we can reject the null hypothesis in favour of the alternative hypothesis and arrive at the conclusion that the patterns are significantly clustered. If the p-value is above 0.05, it means that the clustering/dispersed patterns are not significant, thus we can conclude patterns are random.</a:t>
            </a:r>
          </a:p>
        </p:txBody>
      </p:sp>
      <p:sp>
        <p:nvSpPr>
          <p:cNvPr id="6" name="Slide Number Placeholder 3">
            <a:extLst>
              <a:ext uri="{FF2B5EF4-FFF2-40B4-BE49-F238E27FC236}">
                <a16:creationId xmlns:a16="http://schemas.microsoft.com/office/drawing/2014/main" id="{D70DCC7A-56C4-AA63-AEB2-1EB1358AB9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2262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666104" y="1290444"/>
            <a:ext cx="5909276" cy="3693319"/>
          </a:xfrm>
          <a:prstGeom prst="rect">
            <a:avLst/>
          </a:prstGeom>
          <a:noFill/>
        </p:spPr>
        <p:txBody>
          <a:bodyPr wrap="square" rtlCol="0">
            <a:spAutoFit/>
          </a:bodyPr>
          <a:lstStyle/>
          <a:p>
            <a:r>
              <a:rPr lang="en-GB" b="1" u="sng" dirty="0">
                <a:latin typeface="Helvetica Neue Thin" panose="020B0403020202020204" pitchFamily="34" charset="0"/>
                <a:ea typeface="Helvetica Neue Thin" panose="020B0403020202020204" pitchFamily="34" charset="0"/>
              </a:rPr>
              <a:t>Step one</a:t>
            </a:r>
            <a:r>
              <a:rPr lang="en-GB" b="1" dirty="0">
                <a:latin typeface="Helvetica Neue Thin" panose="020B0403020202020204" pitchFamily="34" charset="0"/>
                <a:ea typeface="Helvetica Neue Thin" panose="020B0403020202020204" pitchFamily="34" charset="0"/>
              </a:rPr>
              <a:t>: Ask, what is the overall spatial dependence in prevalence of qualification across the entire study area i.e., is it clustered, random or dispersed?</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The patterns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are not random (i.e., clustered/dispersed).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u="sng" dirty="0">
                <a:latin typeface="Helvetica Neue Thin" panose="020B0403020202020204" pitchFamily="34" charset="0"/>
                <a:ea typeface="Helvetica Neue Thin" panose="020B0403020202020204" pitchFamily="34" charset="0"/>
              </a:rPr>
              <a:t>Step two</a:t>
            </a:r>
            <a:r>
              <a:rPr lang="en-GB" b="1" dirty="0">
                <a:latin typeface="Helvetica Neue Thin" panose="020B0403020202020204" pitchFamily="34" charset="0"/>
                <a:ea typeface="Helvetica Neue Thin" panose="020B0403020202020204" pitchFamily="34" charset="0"/>
              </a:rPr>
              <a:t>: Perform Global Moran’s I test and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17" name="TextBox 16">
            <a:extLst>
              <a:ext uri="{FF2B5EF4-FFF2-40B4-BE49-F238E27FC236}">
                <a16:creationId xmlns:a16="http://schemas.microsoft.com/office/drawing/2014/main" id="{CC52A139-20D8-3A1C-C97A-E3DA30FA24FD}"/>
              </a:ext>
            </a:extLst>
          </p:cNvPr>
          <p:cNvSpPr txBox="1"/>
          <p:nvPr/>
        </p:nvSpPr>
        <p:spPr>
          <a:xfrm>
            <a:off x="5647038" y="5115697"/>
            <a:ext cx="5928341" cy="1415772"/>
          </a:xfrm>
          <a:prstGeom prst="rect">
            <a:avLst/>
          </a:prstGeom>
          <a:solidFill>
            <a:schemeClr val="accent1">
              <a:lumMod val="60000"/>
              <a:lumOff val="40000"/>
            </a:schemeClr>
          </a:solidFill>
        </p:spPr>
        <p:txBody>
          <a:bodyPr wrap="square" rtlCol="0">
            <a:spAutoFit/>
          </a:bodyPr>
          <a:lstStyle/>
          <a:p>
            <a:r>
              <a:rPr lang="en-GB" sz="1600" b="1" u="sng" dirty="0">
                <a:latin typeface="HELVETICA NEUE THIN" panose="020B0403020202020204" pitchFamily="34" charset="0"/>
                <a:ea typeface="HELVETICA NEUE THIN" panose="020B0403020202020204" pitchFamily="34" charset="0"/>
              </a:rPr>
              <a:t>Step three</a:t>
            </a:r>
            <a:r>
              <a:rPr lang="en-GB" sz="1600" b="1" dirty="0">
                <a:latin typeface="HELVETICA NEUE THIN" panose="020B0403020202020204" pitchFamily="34" charset="0"/>
                <a:ea typeface="HELVETICA NEUE THIN" panose="020B0403020202020204" pitchFamily="34" charset="0"/>
              </a:rPr>
              <a:t>: Interpretation of Global Moran’s I test</a:t>
            </a: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rPr>
              <a:t>We can reject the null hypothesis in favour of the alternative since the Moran’s I statistic’s p-value is less than 0.05. Therefore, </a:t>
            </a:r>
            <a:r>
              <a:rPr lang="en-GB" sz="1400" b="1" u="none" strike="noStrike" dirty="0">
                <a:effectLst/>
                <a:latin typeface="HELVETICA NEUE THIN" panose="020B0403020202020204" pitchFamily="34" charset="0"/>
                <a:ea typeface="HELVETICA NEUE THIN" panose="020B0403020202020204" pitchFamily="34" charset="0"/>
              </a:rPr>
              <a:t>The Moran I statistic is 0.54, we can, therefore, determine that there our qualification variable is significantly positively autocorrelated in Camden. In other words, the data does spatially cluster.</a:t>
            </a:r>
            <a:endParaRPr lang="en-GB" sz="14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694B73DF-EE28-0F6D-3C1D-93EDCFD9005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90420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740244" y="1302801"/>
            <a:ext cx="5909276" cy="5355312"/>
          </a:xfrm>
          <a:prstGeom prst="rect">
            <a:avLst/>
          </a:prstGeom>
          <a:noFill/>
        </p:spPr>
        <p:txBody>
          <a:bodyPr wrap="square" rtlCol="0">
            <a:spAutoFit/>
          </a:bodyPr>
          <a:lstStyle/>
          <a:p>
            <a:r>
              <a:rPr lang="en-GB" b="1" u="sng" dirty="0">
                <a:latin typeface="Helvetica Neue Thin" panose="020B0403020202020204" pitchFamily="34" charset="0"/>
                <a:ea typeface="Helvetica Neue Thin" panose="020B0403020202020204" pitchFamily="34" charset="0"/>
              </a:rPr>
              <a:t>Step four</a:t>
            </a:r>
            <a:r>
              <a:rPr lang="en-GB" b="1" dirty="0">
                <a:latin typeface="Helvetica Neue Thin" panose="020B0403020202020204" pitchFamily="34" charset="0"/>
                <a:ea typeface="Helvetica Neue Thin" panose="020B0403020202020204" pitchFamily="34" charset="0"/>
              </a:rPr>
              <a:t>: Ask, are there any place-to-place differences in prevalence of qualification across the entire study area i.e., hot or cold spots for clusters, and where are they exactly?</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Perform the Local Moran’s I test and estimate the following:</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 values for each get each postcode, and use a divergent colour scheme to categorise them accordingly </a:t>
            </a:r>
            <a:r>
              <a:rPr lang="en-GB" dirty="0">
                <a:highlight>
                  <a:srgbClr val="00B0F0"/>
                </a:highlight>
                <a:latin typeface="Helvetica Neue Thin" panose="020B0403020202020204" pitchFamily="34" charset="0"/>
                <a:ea typeface="Helvetica Neue Thin" panose="020B0403020202020204" pitchFamily="34" charset="0"/>
              </a:rPr>
              <a:t>(negative values are cold spots</a:t>
            </a:r>
            <a:r>
              <a:rPr lang="en-GB" dirty="0">
                <a:latin typeface="Helvetica Neue Thin" panose="020B0403020202020204" pitchFamily="34" charset="0"/>
                <a:ea typeface="Helvetica Neue Thin" panose="020B0403020202020204" pitchFamily="34" charset="0"/>
              </a:rPr>
              <a:t>, </a:t>
            </a:r>
            <a:r>
              <a:rPr lang="en-GB" dirty="0">
                <a:highlight>
                  <a:srgbClr val="FF0000"/>
                </a:highlight>
                <a:latin typeface="Helvetica Neue Thin" panose="020B0403020202020204" pitchFamily="34" charset="0"/>
                <a:ea typeface="Helvetica Neue Thin" panose="020B0403020202020204" pitchFamily="34" charset="0"/>
              </a:rPr>
              <a:t>positive values are hot spots)</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I-values’ corresponding p-values for each postcode, and use to determine if the hot/cold spots are significant (i.e., p &lt; 0.05)</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P-values are categorised accordingly in this order as ‘Low-low’, ‘Low-high’, ‘Not significant’, ‘High-low’ and ‘High-high’</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Plot a map of I-values and p-values.</a:t>
            </a:r>
          </a:p>
        </p:txBody>
      </p:sp>
      <p:sp>
        <p:nvSpPr>
          <p:cNvPr id="2" name="Slide Number Placeholder 3">
            <a:extLst>
              <a:ext uri="{FF2B5EF4-FFF2-40B4-BE49-F238E27FC236}">
                <a16:creationId xmlns:a16="http://schemas.microsoft.com/office/drawing/2014/main" id="{BA3D0D65-59A4-EA93-1AE4-5229F15CBBB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2477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159706"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322786"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descr="Map&#10;&#10;Description automatically generated with medium confidence">
            <a:extLst>
              <a:ext uri="{FF2B5EF4-FFF2-40B4-BE49-F238E27FC236}">
                <a16:creationId xmlns:a16="http://schemas.microsoft.com/office/drawing/2014/main" id="{823A6547-2BCB-D555-8090-15BD2631707E}"/>
              </a:ext>
            </a:extLst>
          </p:cNvPr>
          <p:cNvPicPr>
            <a:picLocks noChangeAspect="1"/>
          </p:cNvPicPr>
          <p:nvPr/>
        </p:nvPicPr>
        <p:blipFill>
          <a:blip r:embed="rId3"/>
          <a:stretch>
            <a:fillRect/>
          </a:stretch>
        </p:blipFill>
        <p:spPr>
          <a:xfrm>
            <a:off x="6540101" y="1418146"/>
            <a:ext cx="4863585" cy="4385057"/>
          </a:xfrm>
          <a:prstGeom prst="rect">
            <a:avLst/>
          </a:prstGeom>
        </p:spPr>
      </p:pic>
      <p:sp>
        <p:nvSpPr>
          <p:cNvPr id="9" name="TextBox 8">
            <a:extLst>
              <a:ext uri="{FF2B5EF4-FFF2-40B4-BE49-F238E27FC236}">
                <a16:creationId xmlns:a16="http://schemas.microsoft.com/office/drawing/2014/main" id="{1EF68EF1-1723-30EF-A0CE-A60C79917975}"/>
              </a:ext>
            </a:extLst>
          </p:cNvPr>
          <p:cNvSpPr txBox="1"/>
          <p:nvPr/>
        </p:nvSpPr>
        <p:spPr>
          <a:xfrm>
            <a:off x="6520249" y="5803203"/>
            <a:ext cx="4991501"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to know whether the LISA estimates are significant or not.</a:t>
            </a:r>
          </a:p>
        </p:txBody>
      </p:sp>
      <p:sp>
        <p:nvSpPr>
          <p:cNvPr id="2" name="Slide Number Placeholder 3">
            <a:extLst>
              <a:ext uri="{FF2B5EF4-FFF2-40B4-BE49-F238E27FC236}">
                <a16:creationId xmlns:a16="http://schemas.microsoft.com/office/drawing/2014/main" id="{F067B286-A929-07CF-BE48-9567AACFC55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pic>
        <p:nvPicPr>
          <p:cNvPr id="5" name="Picture 4" descr="A picture containing map&#10;&#10;Description automatically generated">
            <a:extLst>
              <a:ext uri="{FF2B5EF4-FFF2-40B4-BE49-F238E27FC236}">
                <a16:creationId xmlns:a16="http://schemas.microsoft.com/office/drawing/2014/main" id="{4B47575E-DDF0-0BD9-D8FC-5BF61B207FE1}"/>
              </a:ext>
            </a:extLst>
          </p:cNvPr>
          <p:cNvPicPr>
            <a:picLocks noChangeAspect="1"/>
          </p:cNvPicPr>
          <p:nvPr/>
        </p:nvPicPr>
        <p:blipFill>
          <a:blip r:embed="rId4"/>
          <a:stretch>
            <a:fillRect/>
          </a:stretch>
        </p:blipFill>
        <p:spPr>
          <a:xfrm>
            <a:off x="357352" y="1422192"/>
            <a:ext cx="5024545" cy="4397646"/>
          </a:xfrm>
          <a:prstGeom prst="rect">
            <a:avLst/>
          </a:prstGeom>
        </p:spPr>
      </p:pic>
      <p:sp>
        <p:nvSpPr>
          <p:cNvPr id="10" name="TextBox 9">
            <a:extLst>
              <a:ext uri="{FF2B5EF4-FFF2-40B4-BE49-F238E27FC236}">
                <a16:creationId xmlns:a16="http://schemas.microsoft.com/office/drawing/2014/main" id="{52F8BD06-FB1D-759B-C235-5D4460EE71E5}"/>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Tree>
    <p:extLst>
      <p:ext uri="{BB962C8B-B14F-4D97-AF65-F5344CB8AC3E}">
        <p14:creationId xmlns:p14="http://schemas.microsoft.com/office/powerpoint/2010/main" val="1115719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the key characteristics of spatial dependence i.e., spatial heterogeneity and spatial autocorrelation</a:t>
            </a:r>
          </a:p>
          <a:p>
            <a:pPr marL="457200" indent="-457200">
              <a:buFont typeface="Arial"/>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The key for most spatial analysis, especially for spatial autocorrelation, is the derivation of the Spatial Weight Matrix (W)</a:t>
            </a:r>
          </a:p>
          <a:p>
            <a:pPr marL="457200" indent="-457200">
              <a:buFont typeface="Arial"/>
              <a:buAutoNum type="arabicPeriod"/>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quantify, measure and interpret the degree spatial dependence “globally” and “locally” using the Global Moran’s I statistic and Local Indicators of Spatial Association (LISA)</a:t>
            </a:r>
          </a:p>
          <a:p>
            <a:pPr marL="457200" indent="-457200">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generate the hypothesis, as well as interpret the results churned by methods highlighted in Point 3</a:t>
            </a:r>
          </a:p>
          <a:p>
            <a:pPr marL="457200" lvl="1"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96CF0567-69F1-67F6-6984-1AB04EA2B7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2" name="Picture 1">
            <a:extLst>
              <a:ext uri="{FF2B5EF4-FFF2-40B4-BE49-F238E27FC236}">
                <a16:creationId xmlns:a16="http://schemas.microsoft.com/office/drawing/2014/main" id="{5D15E286-089F-EB90-7F73-0A422B2016D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5" name="Slide Number Placeholder 3">
            <a:extLst>
              <a:ext uri="{FF2B5EF4-FFF2-40B4-BE49-F238E27FC236}">
                <a16:creationId xmlns:a16="http://schemas.microsoft.com/office/drawing/2014/main" id="{6A73D860-EA5C-7860-C722-8471E3195E4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Formally, what is Spatial Dependance? </a:t>
            </a:r>
          </a:p>
        </p:txBody>
      </p:sp>
      <p:sp>
        <p:nvSpPr>
          <p:cNvPr id="3" name="Slide Number Placeholder 3">
            <a:extLst>
              <a:ext uri="{FF2B5EF4-FFF2-40B4-BE49-F238E27FC236}">
                <a16:creationId xmlns:a16="http://schemas.microsoft.com/office/drawing/2014/main" id="{45627FBB-5101-FC41-4D37-F7A8FB211F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25049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In this context, there are two overarching characteristics of spatial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heterogeneity </a:t>
            </a:r>
          </a:p>
        </p:txBody>
      </p:sp>
      <p:sp>
        <p:nvSpPr>
          <p:cNvPr id="41" name="TextBox 40">
            <a:extLst>
              <a:ext uri="{FF2B5EF4-FFF2-40B4-BE49-F238E27FC236}">
                <a16:creationId xmlns:a16="http://schemas.microsoft.com/office/drawing/2014/main" id="{54D19F40-23D0-E965-788F-CED4AEB3B430}"/>
              </a:ext>
            </a:extLst>
          </p:cNvPr>
          <p:cNvSpPr txBox="1"/>
          <p:nvPr/>
        </p:nvSpPr>
        <p:spPr>
          <a:xfrm>
            <a:off x="7947006" y="1156277"/>
            <a:ext cx="3808815"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309DE2C5-5F56-4272-477F-193BAA984A0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224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41" name="TextBox 40">
            <a:extLst>
              <a:ext uri="{FF2B5EF4-FFF2-40B4-BE49-F238E27FC236}">
                <a16:creationId xmlns:a16="http://schemas.microsoft.com/office/drawing/2014/main" id="{54D19F40-23D0-E965-788F-CED4AEB3B430}"/>
              </a:ext>
            </a:extLst>
          </p:cNvPr>
          <p:cNvSpPr txBox="1"/>
          <p:nvPr/>
        </p:nvSpPr>
        <p:spPr>
          <a:xfrm>
            <a:off x="7947006" y="1156277"/>
            <a:ext cx="3808815"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65361CEE-6FEA-C543-3B53-FFE8BFCCC9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8121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autocorrelation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descr="Diagram&#10;&#10;Description automatically generated">
            <a:extLst>
              <a:ext uri="{FF2B5EF4-FFF2-40B4-BE49-F238E27FC236}">
                <a16:creationId xmlns:a16="http://schemas.microsoft.com/office/drawing/2014/main" id="{516A72D0-0518-DEE3-5AAE-8F9229ED3C92}"/>
              </a:ext>
            </a:extLst>
          </p:cNvPr>
          <p:cNvPicPr>
            <a:picLocks noChangeAspect="1"/>
          </p:cNvPicPr>
          <p:nvPr/>
        </p:nvPicPr>
        <p:blipFill>
          <a:blip r:embed="rId3"/>
          <a:stretch>
            <a:fillRect/>
          </a:stretch>
        </p:blipFill>
        <p:spPr>
          <a:xfrm>
            <a:off x="1702677" y="788325"/>
            <a:ext cx="7923237" cy="5920897"/>
          </a:xfrm>
          <a:prstGeom prst="rect">
            <a:avLst/>
          </a:prstGeom>
        </p:spPr>
      </p:pic>
      <p:sp>
        <p:nvSpPr>
          <p:cNvPr id="2" name="TextBox 1">
            <a:extLst>
              <a:ext uri="{FF2B5EF4-FFF2-40B4-BE49-F238E27FC236}">
                <a16:creationId xmlns:a16="http://schemas.microsoft.com/office/drawing/2014/main" id="{E8F8F02A-235A-BCC3-320D-70746CDAF9FB}"/>
              </a:ext>
            </a:extLst>
          </p:cNvPr>
          <p:cNvSpPr txBox="1"/>
          <p:nvPr/>
        </p:nvSpPr>
        <p:spPr>
          <a:xfrm>
            <a:off x="9804827" y="1733362"/>
            <a:ext cx="2320562" cy="2462213"/>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concern ourselves with areas that are concentrated, or forms clusters of a specific value.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Here, we can see concentrations, or clusters of income in the SE region, high income in the Northern region etc.</a:t>
            </a:r>
          </a:p>
        </p:txBody>
      </p:sp>
      <p:sp>
        <p:nvSpPr>
          <p:cNvPr id="5" name="Slide Number Placeholder 3">
            <a:extLst>
              <a:ext uri="{FF2B5EF4-FFF2-40B4-BE49-F238E27FC236}">
                <a16:creationId xmlns:a16="http://schemas.microsoft.com/office/drawing/2014/main" id="{C0393E3D-0D8B-60A2-BB4E-B3805A59FFD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7293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[3]</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heterogeneity</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essentially describes the uneven distribution of observed values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across the entire </a:t>
            </a:r>
            <a:r>
              <a:rPr lang="en-US" sz="2400" dirty="0">
                <a:latin typeface="Helvetica Neue" panose="02000503000000020004" pitchFamily="2" charset="0"/>
                <a:ea typeface="Helvetica Neue" panose="02000503000000020004" pitchFamily="2" charset="0"/>
                <a:cs typeface="Helvetica Neue" panose="02000503000000020004" pitchFamily="2" charset="0"/>
              </a:rPr>
              <a:t>geographical space.</a:t>
            </a:r>
          </a:p>
        </p:txBody>
      </p:sp>
      <p:sp>
        <p:nvSpPr>
          <p:cNvPr id="41" name="TextBox 40">
            <a:extLst>
              <a:ext uri="{FF2B5EF4-FFF2-40B4-BE49-F238E27FC236}">
                <a16:creationId xmlns:a16="http://schemas.microsoft.com/office/drawing/2014/main" id="{54D19F40-23D0-E965-788F-CED4AEB3B430}"/>
              </a:ext>
            </a:extLst>
          </p:cNvPr>
          <p:cNvSpPr txBox="1"/>
          <p:nvPr/>
        </p:nvSpPr>
        <p:spPr>
          <a:xfrm>
            <a:off x="8091448" y="1151732"/>
            <a:ext cx="366437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F211084D-4F82-25F0-BC49-62BFBFFA510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1712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heterogeneity</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6" name="Picture 5" descr="Diagram&#10;&#10;Description automatically generated">
            <a:extLst>
              <a:ext uri="{FF2B5EF4-FFF2-40B4-BE49-F238E27FC236}">
                <a16:creationId xmlns:a16="http://schemas.microsoft.com/office/drawing/2014/main" id="{B76F4D9F-C299-09E5-8242-F1420946F9F6}"/>
              </a:ext>
            </a:extLst>
          </p:cNvPr>
          <p:cNvPicPr>
            <a:picLocks noChangeAspect="1"/>
          </p:cNvPicPr>
          <p:nvPr/>
        </p:nvPicPr>
        <p:blipFill>
          <a:blip r:embed="rId3"/>
          <a:stretch>
            <a:fillRect/>
          </a:stretch>
        </p:blipFill>
        <p:spPr>
          <a:xfrm>
            <a:off x="2003167" y="936606"/>
            <a:ext cx="7772400" cy="4794388"/>
          </a:xfrm>
          <a:prstGeom prst="rect">
            <a:avLst/>
          </a:prstGeom>
        </p:spPr>
      </p:pic>
      <p:sp>
        <p:nvSpPr>
          <p:cNvPr id="2" name="TextBox 1">
            <a:extLst>
              <a:ext uri="{FF2B5EF4-FFF2-40B4-BE49-F238E27FC236}">
                <a16:creationId xmlns:a16="http://schemas.microsoft.com/office/drawing/2014/main" id="{ACA9C749-926B-8F92-B008-0F2A0C2E91B5}"/>
              </a:ext>
            </a:extLst>
          </p:cNvPr>
          <p:cNvSpPr txBox="1"/>
          <p:nvPr/>
        </p:nvSpPr>
        <p:spPr>
          <a:xfrm>
            <a:off x="10012297" y="1733362"/>
            <a:ext cx="2113092"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Variation in earnings across the US landscape is spatially heterogeneous – it changes across or “horizontally” US’ landscape.</a:t>
            </a:r>
          </a:p>
        </p:txBody>
      </p:sp>
      <p:sp>
        <p:nvSpPr>
          <p:cNvPr id="3" name="Slide Number Placeholder 3">
            <a:extLst>
              <a:ext uri="{FF2B5EF4-FFF2-40B4-BE49-F238E27FC236}">
                <a16:creationId xmlns:a16="http://schemas.microsoft.com/office/drawing/2014/main" id="{05C03DC6-77CA-012C-7638-3048DD1CF65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1317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28226</TotalTime>
  <Words>4068</Words>
  <Application>Microsoft Macintosh PowerPoint</Application>
  <PresentationFormat>Widescreen</PresentationFormat>
  <Paragraphs>514</Paragraphs>
  <Slides>37</Slides>
  <Notes>31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Arial</vt:lpstr>
      <vt:lpstr>Arial</vt:lpstr>
      <vt:lpstr>Calibri</vt:lpstr>
      <vt:lpstr>Calibri Light</vt:lpstr>
      <vt:lpstr>Cambria Math</vt:lpstr>
      <vt:lpstr>Helvetica</vt:lpstr>
      <vt:lpstr>Helvetica Neue</vt:lpstr>
      <vt:lpstr>Helvetica Neue Light</vt:lpstr>
      <vt:lpstr>Helvetica Neue Thin</vt:lpstr>
      <vt:lpstr>Helvetica Neue Thin</vt:lpstr>
      <vt:lpstr>Wingdings</vt:lpstr>
      <vt:lpstr>Office Theme</vt:lpstr>
      <vt:lpstr>Custom Design</vt:lpstr>
      <vt:lpstr>PowerPoint Presentation</vt:lpstr>
      <vt:lpstr>PowerPoint Presentation</vt:lpstr>
      <vt:lpstr>PowerPoint Presentation</vt:lpstr>
      <vt:lpstr>Formally, what is Spatial Dependance?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Weight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331</cp:revision>
  <dcterms:created xsi:type="dcterms:W3CDTF">2020-11-19T14:47:11Z</dcterms:created>
  <dcterms:modified xsi:type="dcterms:W3CDTF">2023-10-16T14:43:40Z</dcterms:modified>
</cp:coreProperties>
</file>